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6858000" cy="9144000" type="screen4x3"/>
  <p:notesSz cx="7102475" cy="9388475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9BEC9"/>
    <a:srgbClr val="93CDDD"/>
    <a:srgbClr val="273D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1542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023092" y="1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1B7F702C-110F-4E5B-B8A2-5458304C104A}" type="datetimeFigureOut">
              <a:rPr lang="es-MX" smtClean="0"/>
              <a:t>03/09/2019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451CA2CD-C2E3-4B47-B251-247A9D564F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88445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C0709555-FF93-4E1F-A751-F5108E624A4E}" type="datetimeFigureOut">
              <a:rPr lang="es-MX" smtClean="0"/>
              <a:pPr/>
              <a:t>03/09/2019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232025" y="704850"/>
            <a:ext cx="2638425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36AFAC4A-78F3-43B1-8943-3A05E86F089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28076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232025" y="704850"/>
            <a:ext cx="2638425" cy="3519488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AFAC4A-78F3-43B1-8943-3A05E86F089A}" type="slidenum">
              <a:rPr lang="es-MX" smtClean="0"/>
              <a:pPr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8913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6647E-A828-43DA-A8EC-575B1BC81A7C}" type="datetimeFigureOut">
              <a:rPr lang="es-MX" smtClean="0"/>
              <a:pPr/>
              <a:t>03/09/2019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3516-3440-44DB-993E-F95DC9BBB34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6647E-A828-43DA-A8EC-575B1BC81A7C}" type="datetimeFigureOut">
              <a:rPr lang="es-MX" smtClean="0"/>
              <a:pPr/>
              <a:t>03/09/2019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3516-3440-44DB-993E-F95DC9BBB34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6647E-A828-43DA-A8EC-575B1BC81A7C}" type="datetimeFigureOut">
              <a:rPr lang="es-MX" smtClean="0"/>
              <a:pPr/>
              <a:t>03/09/2019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3516-3440-44DB-993E-F95DC9BBB34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6647E-A828-43DA-A8EC-575B1BC81A7C}" type="datetimeFigureOut">
              <a:rPr lang="es-MX" smtClean="0"/>
              <a:pPr/>
              <a:t>03/09/2019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3516-3440-44DB-993E-F95DC9BBB34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6647E-A828-43DA-A8EC-575B1BC81A7C}" type="datetimeFigureOut">
              <a:rPr lang="es-MX" smtClean="0"/>
              <a:pPr/>
              <a:t>03/09/2019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3516-3440-44DB-993E-F95DC9BBB34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6647E-A828-43DA-A8EC-575B1BC81A7C}" type="datetimeFigureOut">
              <a:rPr lang="es-MX" smtClean="0"/>
              <a:pPr/>
              <a:t>03/09/2019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3516-3440-44DB-993E-F95DC9BBB34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6647E-A828-43DA-A8EC-575B1BC81A7C}" type="datetimeFigureOut">
              <a:rPr lang="es-MX" smtClean="0"/>
              <a:pPr/>
              <a:t>03/09/2019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3516-3440-44DB-993E-F95DC9BBB34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6647E-A828-43DA-A8EC-575B1BC81A7C}" type="datetimeFigureOut">
              <a:rPr lang="es-MX" smtClean="0"/>
              <a:pPr/>
              <a:t>03/09/2019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3516-3440-44DB-993E-F95DC9BBB34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6647E-A828-43DA-A8EC-575B1BC81A7C}" type="datetimeFigureOut">
              <a:rPr lang="es-MX" smtClean="0"/>
              <a:pPr/>
              <a:t>03/09/2019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3516-3440-44DB-993E-F95DC9BBB34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6647E-A828-43DA-A8EC-575B1BC81A7C}" type="datetimeFigureOut">
              <a:rPr lang="es-MX" smtClean="0"/>
              <a:pPr/>
              <a:t>03/09/2019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3516-3440-44DB-993E-F95DC9BBB34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6647E-A828-43DA-A8EC-575B1BC81A7C}" type="datetimeFigureOut">
              <a:rPr lang="es-MX" smtClean="0"/>
              <a:pPr/>
              <a:t>03/09/2019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3516-3440-44DB-993E-F95DC9BBB34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6647E-A828-43DA-A8EC-575B1BC81A7C}" type="datetimeFigureOut">
              <a:rPr lang="es-MX" smtClean="0"/>
              <a:pPr/>
              <a:t>03/09/2019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33516-3440-44DB-993E-F95DC9BBB34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aralelogramo 14"/>
          <p:cNvSpPr/>
          <p:nvPr/>
        </p:nvSpPr>
        <p:spPr>
          <a:xfrm>
            <a:off x="5689581" y="1043608"/>
            <a:ext cx="1771867" cy="714535"/>
          </a:xfrm>
          <a:prstGeom prst="parallelogram">
            <a:avLst>
              <a:gd name="adj" fmla="val 109192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Paralelogramo 13"/>
          <p:cNvSpPr/>
          <p:nvPr/>
        </p:nvSpPr>
        <p:spPr>
          <a:xfrm>
            <a:off x="3573016" y="169364"/>
            <a:ext cx="1774280" cy="714535"/>
          </a:xfrm>
          <a:prstGeom prst="parallelogram">
            <a:avLst>
              <a:gd name="adj" fmla="val 109192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Rectángulo 15"/>
          <p:cNvSpPr/>
          <p:nvPr/>
        </p:nvSpPr>
        <p:spPr>
          <a:xfrm>
            <a:off x="292092" y="1914524"/>
            <a:ext cx="6137630" cy="28559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2" name="CuadroTexto 21"/>
          <p:cNvSpPr txBox="1"/>
          <p:nvPr/>
        </p:nvSpPr>
        <p:spPr>
          <a:xfrm>
            <a:off x="314068" y="1929037"/>
            <a:ext cx="6225213" cy="27699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solidFill>
                  <a:schemeClr val="bg1"/>
                </a:solidFill>
                <a:latin typeface="Candara" panose="020E0502030303020204" pitchFamily="34" charset="0"/>
              </a:rPr>
              <a:t>TÍTULO DEL PROYECTO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292092" y="2304192"/>
            <a:ext cx="11206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cap="small" dirty="0">
                <a:solidFill>
                  <a:schemeClr val="accent6"/>
                </a:solidFill>
                <a:latin typeface="Georgia" panose="02040502050405020303" pitchFamily="18" charset="0"/>
              </a:rPr>
              <a:t>Autores:</a:t>
            </a:r>
          </a:p>
        </p:txBody>
      </p:sp>
      <p:cxnSp>
        <p:nvCxnSpPr>
          <p:cNvPr id="24" name="Conector recto 23"/>
          <p:cNvCxnSpPr/>
          <p:nvPr/>
        </p:nvCxnSpPr>
        <p:spPr>
          <a:xfrm>
            <a:off x="116632" y="2784016"/>
            <a:ext cx="65527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/>
          <p:cNvCxnSpPr/>
          <p:nvPr/>
        </p:nvCxnSpPr>
        <p:spPr>
          <a:xfrm>
            <a:off x="116632" y="2843808"/>
            <a:ext cx="65527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uadroTexto 25"/>
          <p:cNvSpPr txBox="1"/>
          <p:nvPr/>
        </p:nvSpPr>
        <p:spPr>
          <a:xfrm>
            <a:off x="1124744" y="2297955"/>
            <a:ext cx="49685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latin typeface="Candara" panose="020E0502030303020204" pitchFamily="34" charset="0"/>
              </a:rPr>
              <a:t>TEXTO</a:t>
            </a:r>
          </a:p>
        </p:txBody>
      </p:sp>
      <p:sp>
        <p:nvSpPr>
          <p:cNvPr id="27" name="CuadroTexto 26"/>
          <p:cNvSpPr txBox="1"/>
          <p:nvPr/>
        </p:nvSpPr>
        <p:spPr>
          <a:xfrm>
            <a:off x="292092" y="2884712"/>
            <a:ext cx="11206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cap="small" dirty="0">
                <a:solidFill>
                  <a:schemeClr val="accent6"/>
                </a:solidFill>
                <a:latin typeface="Georgia" panose="02040502050405020303" pitchFamily="18" charset="0"/>
              </a:rPr>
              <a:t>Objetivo:</a:t>
            </a:r>
          </a:p>
        </p:txBody>
      </p:sp>
      <p:sp>
        <p:nvSpPr>
          <p:cNvPr id="28" name="CuadroTexto 27"/>
          <p:cNvSpPr txBox="1"/>
          <p:nvPr/>
        </p:nvSpPr>
        <p:spPr>
          <a:xfrm>
            <a:off x="1143188" y="2922321"/>
            <a:ext cx="55261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>
                <a:latin typeface="Georgia" panose="02040502050405020303" pitchFamily="18" charset="0"/>
              </a:rPr>
              <a:t>TEXTO</a:t>
            </a:r>
          </a:p>
        </p:txBody>
      </p:sp>
      <p:sp>
        <p:nvSpPr>
          <p:cNvPr id="29" name="CuadroTexto 28"/>
          <p:cNvSpPr txBox="1"/>
          <p:nvPr/>
        </p:nvSpPr>
        <p:spPr>
          <a:xfrm>
            <a:off x="234248" y="3275856"/>
            <a:ext cx="11206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cap="small" dirty="0">
                <a:solidFill>
                  <a:schemeClr val="accent6"/>
                </a:solidFill>
                <a:latin typeface="Georgia" panose="02040502050405020303" pitchFamily="18" charset="0"/>
              </a:rPr>
              <a:t>Resumen</a:t>
            </a:r>
          </a:p>
        </p:txBody>
      </p:sp>
      <p:cxnSp>
        <p:nvCxnSpPr>
          <p:cNvPr id="31" name="Conector recto 30"/>
          <p:cNvCxnSpPr/>
          <p:nvPr/>
        </p:nvCxnSpPr>
        <p:spPr>
          <a:xfrm>
            <a:off x="292092" y="3316759"/>
            <a:ext cx="5914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>
            <a:off x="292092" y="3477637"/>
            <a:ext cx="5914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uadroTexto 33"/>
          <p:cNvSpPr txBox="1"/>
          <p:nvPr/>
        </p:nvSpPr>
        <p:spPr>
          <a:xfrm>
            <a:off x="3588696" y="3275856"/>
            <a:ext cx="32246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cap="small" dirty="0">
                <a:solidFill>
                  <a:schemeClr val="accent6"/>
                </a:solidFill>
                <a:latin typeface="Georgia" panose="02040502050405020303" pitchFamily="18" charset="0"/>
              </a:rPr>
              <a:t>Modelo utilizado para el desarrollo del análisis</a:t>
            </a:r>
          </a:p>
        </p:txBody>
      </p:sp>
      <p:cxnSp>
        <p:nvCxnSpPr>
          <p:cNvPr id="35" name="Conector recto 34"/>
          <p:cNvCxnSpPr/>
          <p:nvPr/>
        </p:nvCxnSpPr>
        <p:spPr>
          <a:xfrm>
            <a:off x="3646540" y="3316759"/>
            <a:ext cx="30228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3646540" y="3473123"/>
            <a:ext cx="3022820" cy="45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CuadroTexto 46"/>
          <p:cNvSpPr txBox="1"/>
          <p:nvPr/>
        </p:nvSpPr>
        <p:spPr>
          <a:xfrm>
            <a:off x="288681" y="3577223"/>
            <a:ext cx="30722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>
                <a:latin typeface="Georgia" panose="02040502050405020303" pitchFamily="18" charset="0"/>
              </a:rPr>
              <a:t>TEXTO</a:t>
            </a:r>
            <a:endParaRPr lang="es-MX" sz="1100" dirty="0">
              <a:latin typeface="Georgia" panose="02040502050405020303" pitchFamily="18" charset="0"/>
            </a:endParaRPr>
          </a:p>
        </p:txBody>
      </p:sp>
      <p:sp>
        <p:nvSpPr>
          <p:cNvPr id="48" name="CuadroTexto 47"/>
          <p:cNvSpPr txBox="1"/>
          <p:nvPr/>
        </p:nvSpPr>
        <p:spPr>
          <a:xfrm>
            <a:off x="3573787" y="3577223"/>
            <a:ext cx="30955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>
                <a:latin typeface="Georgia" panose="02040502050405020303" pitchFamily="18" charset="0"/>
              </a:rPr>
              <a:t>TEXTO</a:t>
            </a:r>
          </a:p>
        </p:txBody>
      </p:sp>
      <p:sp>
        <p:nvSpPr>
          <p:cNvPr id="49" name="CuadroTexto 48"/>
          <p:cNvSpPr txBox="1"/>
          <p:nvPr/>
        </p:nvSpPr>
        <p:spPr>
          <a:xfrm>
            <a:off x="234248" y="5868144"/>
            <a:ext cx="18986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cap="small" dirty="0">
                <a:solidFill>
                  <a:schemeClr val="accent6"/>
                </a:solidFill>
                <a:latin typeface="Georgia" panose="02040502050405020303" pitchFamily="18" charset="0"/>
              </a:rPr>
              <a:t>Reto (Problema a resolver)</a:t>
            </a:r>
          </a:p>
        </p:txBody>
      </p:sp>
      <p:cxnSp>
        <p:nvCxnSpPr>
          <p:cNvPr id="50" name="Conector recto 49"/>
          <p:cNvCxnSpPr/>
          <p:nvPr/>
        </p:nvCxnSpPr>
        <p:spPr>
          <a:xfrm>
            <a:off x="292092" y="5909047"/>
            <a:ext cx="16967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recto 50"/>
          <p:cNvCxnSpPr/>
          <p:nvPr/>
        </p:nvCxnSpPr>
        <p:spPr>
          <a:xfrm>
            <a:off x="292092" y="6069925"/>
            <a:ext cx="16967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uadroTexto 51"/>
          <p:cNvSpPr txBox="1"/>
          <p:nvPr/>
        </p:nvSpPr>
        <p:spPr>
          <a:xfrm>
            <a:off x="288681" y="6169511"/>
            <a:ext cx="30722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>
                <a:latin typeface="Georgia" panose="02040502050405020303" pitchFamily="18" charset="0"/>
              </a:rPr>
              <a:t>TEXTO</a:t>
            </a:r>
          </a:p>
        </p:txBody>
      </p:sp>
      <p:sp>
        <p:nvSpPr>
          <p:cNvPr id="55" name="CuadroTexto 54"/>
          <p:cNvSpPr txBox="1"/>
          <p:nvPr/>
        </p:nvSpPr>
        <p:spPr>
          <a:xfrm>
            <a:off x="3588696" y="5292080"/>
            <a:ext cx="9693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cap="small" dirty="0">
                <a:solidFill>
                  <a:schemeClr val="accent6"/>
                </a:solidFill>
                <a:latin typeface="Georgia" panose="02040502050405020303" pitchFamily="18" charset="0"/>
              </a:rPr>
              <a:t>Resultados</a:t>
            </a:r>
          </a:p>
        </p:txBody>
      </p:sp>
      <p:cxnSp>
        <p:nvCxnSpPr>
          <p:cNvPr id="56" name="Conector recto 55"/>
          <p:cNvCxnSpPr/>
          <p:nvPr/>
        </p:nvCxnSpPr>
        <p:spPr>
          <a:xfrm>
            <a:off x="3646540" y="5345524"/>
            <a:ext cx="71781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>
            <a:off x="3646540" y="5501888"/>
            <a:ext cx="71781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CuadroTexto 57"/>
          <p:cNvSpPr txBox="1"/>
          <p:nvPr/>
        </p:nvSpPr>
        <p:spPr>
          <a:xfrm>
            <a:off x="3646540" y="5550842"/>
            <a:ext cx="30955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>
                <a:latin typeface="Georgia" panose="02040502050405020303" pitchFamily="18" charset="0"/>
              </a:rPr>
              <a:t>TEXTO</a:t>
            </a:r>
          </a:p>
        </p:txBody>
      </p:sp>
      <p:sp>
        <p:nvSpPr>
          <p:cNvPr id="64" name="CuadroTexto 63"/>
          <p:cNvSpPr txBox="1"/>
          <p:nvPr/>
        </p:nvSpPr>
        <p:spPr>
          <a:xfrm>
            <a:off x="3539025" y="7236296"/>
            <a:ext cx="10421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cap="small" dirty="0">
                <a:solidFill>
                  <a:schemeClr val="accent6"/>
                </a:solidFill>
                <a:latin typeface="Georgia" panose="02040502050405020303" pitchFamily="18" charset="0"/>
              </a:rPr>
              <a:t>Conclusiones</a:t>
            </a:r>
          </a:p>
        </p:txBody>
      </p:sp>
      <p:cxnSp>
        <p:nvCxnSpPr>
          <p:cNvPr id="65" name="Conector recto 64"/>
          <p:cNvCxnSpPr/>
          <p:nvPr/>
        </p:nvCxnSpPr>
        <p:spPr>
          <a:xfrm>
            <a:off x="3646540" y="7289740"/>
            <a:ext cx="7905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recto 65"/>
          <p:cNvCxnSpPr/>
          <p:nvPr/>
        </p:nvCxnSpPr>
        <p:spPr>
          <a:xfrm>
            <a:off x="3646540" y="7446104"/>
            <a:ext cx="7905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CuadroTexto 66"/>
          <p:cNvSpPr txBox="1"/>
          <p:nvPr/>
        </p:nvSpPr>
        <p:spPr>
          <a:xfrm>
            <a:off x="3646540" y="7495058"/>
            <a:ext cx="30955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>
                <a:latin typeface="Georgia" panose="02040502050405020303" pitchFamily="18" charset="0"/>
              </a:rPr>
              <a:t>TEXTO</a:t>
            </a:r>
          </a:p>
        </p:txBody>
      </p:sp>
      <p:sp>
        <p:nvSpPr>
          <p:cNvPr id="73" name="Rectángulo 72"/>
          <p:cNvSpPr/>
          <p:nvPr/>
        </p:nvSpPr>
        <p:spPr>
          <a:xfrm>
            <a:off x="0" y="8604448"/>
            <a:ext cx="6858000" cy="2880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74" name="Imagen 7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7592" y="8544566"/>
            <a:ext cx="934521" cy="587791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09FAC7DC-499E-4377-AE9C-60664C6CD7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17805" y="493617"/>
            <a:ext cx="2758265" cy="1009524"/>
          </a:xfrm>
          <a:prstGeom prst="rect">
            <a:avLst/>
          </a:prstGeom>
        </p:spPr>
      </p:pic>
      <p:sp>
        <p:nvSpPr>
          <p:cNvPr id="6" name="Paralelogramo 5"/>
          <p:cNvSpPr/>
          <p:nvPr/>
        </p:nvSpPr>
        <p:spPr>
          <a:xfrm flipH="1">
            <a:off x="4383890" y="172490"/>
            <a:ext cx="2285470" cy="1598125"/>
          </a:xfrm>
          <a:prstGeom prst="parallelogram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pic>
        <p:nvPicPr>
          <p:cNvPr id="39" name="Imagen 38">
            <a:extLst>
              <a:ext uri="{FF2B5EF4-FFF2-40B4-BE49-F238E27FC236}">
                <a16:creationId xmlns:a16="http://schemas.microsoft.com/office/drawing/2014/main" id="{DDCF8A42-42E6-4253-B3CA-AE8EC971A3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3017" y="493430"/>
            <a:ext cx="2351897" cy="1009524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131" y="611042"/>
            <a:ext cx="583460" cy="700484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4695412" y="245945"/>
            <a:ext cx="165618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solidFill>
                  <a:schemeClr val="bg1"/>
                </a:solidFill>
              </a:rPr>
              <a:t>XIV CONCURSO DE DISEÑO Y CONSTRUCCIÓN DE MODELOS Y PROTOTIPOS EXPERIMENTALES </a:t>
            </a:r>
          </a:p>
          <a:p>
            <a:endParaRPr lang="es-MX" dirty="0"/>
          </a:p>
        </p:txBody>
      </p:sp>
      <p:grpSp>
        <p:nvGrpSpPr>
          <p:cNvPr id="42" name="Grupo 41">
            <a:extLst>
              <a:ext uri="{FF2B5EF4-FFF2-40B4-BE49-F238E27FC236}">
                <a16:creationId xmlns:a16="http://schemas.microsoft.com/office/drawing/2014/main" id="{6EBAB635-9ECC-4FE5-99F0-E2D4C4EF2E89}"/>
              </a:ext>
            </a:extLst>
          </p:cNvPr>
          <p:cNvGrpSpPr/>
          <p:nvPr/>
        </p:nvGrpSpPr>
        <p:grpSpPr>
          <a:xfrm>
            <a:off x="1291053" y="568900"/>
            <a:ext cx="852615" cy="805304"/>
            <a:chOff x="332655" y="2078299"/>
            <a:chExt cx="1644165" cy="1702386"/>
          </a:xfrm>
        </p:grpSpPr>
        <p:sp>
          <p:nvSpPr>
            <p:cNvPr id="43" name="CuadroTexto 42">
              <a:extLst>
                <a:ext uri="{FF2B5EF4-FFF2-40B4-BE49-F238E27FC236}">
                  <a16:creationId xmlns:a16="http://schemas.microsoft.com/office/drawing/2014/main" id="{3706406E-4EC6-40DE-B1B9-86647C4FB7E5}"/>
                </a:ext>
              </a:extLst>
            </p:cNvPr>
            <p:cNvSpPr txBox="1"/>
            <p:nvPr/>
          </p:nvSpPr>
          <p:spPr>
            <a:xfrm>
              <a:off x="332657" y="2450226"/>
              <a:ext cx="1644163" cy="13304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000" dirty="0">
                  <a:ln w="0"/>
                  <a:solidFill>
                    <a:schemeClr val="bg1"/>
                  </a:solidFill>
                  <a:effectLst>
                    <a:reflection blurRad="6350" stA="53000" endA="300" endPos="35500" dir="5400000" sy="-90000" algn="bl" rotWithShape="0"/>
                  </a:effectLst>
                </a:rPr>
                <a:t>50 AÑOS</a:t>
              </a:r>
              <a:endParaRPr lang="es-MX" sz="2000" b="1" dirty="0">
                <a:ln w="0"/>
                <a:solidFill>
                  <a:schemeClr val="bg1"/>
                </a:solidFill>
                <a:effectLst>
                  <a:reflection blurRad="6350" stA="53000" endA="300" endPos="35500" dir="5400000" sy="-90000" algn="bl" rotWithShape="0"/>
                </a:effectLst>
              </a:endParaRPr>
            </a:p>
          </p:txBody>
        </p:sp>
        <p:sp>
          <p:nvSpPr>
            <p:cNvPr id="44" name="Luna 43">
              <a:extLst>
                <a:ext uri="{FF2B5EF4-FFF2-40B4-BE49-F238E27FC236}">
                  <a16:creationId xmlns:a16="http://schemas.microsoft.com/office/drawing/2014/main" id="{F6D591EC-DFDC-4A36-94C6-3841226B1284}"/>
                </a:ext>
              </a:extLst>
            </p:cNvPr>
            <p:cNvSpPr/>
            <p:nvPr/>
          </p:nvSpPr>
          <p:spPr>
            <a:xfrm rot="5400000">
              <a:off x="743696" y="1667258"/>
              <a:ext cx="822082" cy="1644163"/>
            </a:xfrm>
            <a:prstGeom prst="mo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rgbClr val="FFFF00"/>
                </a:solidFill>
              </a:endParaRPr>
            </a:p>
          </p:txBody>
        </p:sp>
      </p:grpSp>
      <p:pic>
        <p:nvPicPr>
          <p:cNvPr id="5" name="Imagen 4">
            <a:extLst>
              <a:ext uri="{FF2B5EF4-FFF2-40B4-BE49-F238E27FC236}">
                <a16:creationId xmlns:a16="http://schemas.microsoft.com/office/drawing/2014/main" id="{6F13AF7A-6C25-40F9-89ED-42EDFE32DBD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9192" y="497584"/>
            <a:ext cx="1857987" cy="1013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6575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</TotalTime>
  <Words>44</Words>
  <Application>Microsoft Office PowerPoint</Application>
  <PresentationFormat>Presentación en pantalla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Candara</vt:lpstr>
      <vt:lpstr>Georgia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zoowars</dc:creator>
  <cp:lastModifiedBy>zoowars</cp:lastModifiedBy>
  <cp:revision>51</cp:revision>
  <cp:lastPrinted>2016-06-28T17:01:00Z</cp:lastPrinted>
  <dcterms:created xsi:type="dcterms:W3CDTF">2011-03-24T14:59:36Z</dcterms:created>
  <dcterms:modified xsi:type="dcterms:W3CDTF">2019-09-03T23:48:58Z</dcterms:modified>
</cp:coreProperties>
</file>