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90" r:id="rId11"/>
    <p:sldId id="277" r:id="rId12"/>
    <p:sldId id="278" r:id="rId13"/>
    <p:sldId id="280" r:id="rId14"/>
    <p:sldId id="291" r:id="rId15"/>
    <p:sldId id="281" r:id="rId16"/>
    <p:sldId id="282" r:id="rId17"/>
    <p:sldId id="285" r:id="rId18"/>
    <p:sldId id="287" r:id="rId19"/>
    <p:sldId id="288" r:id="rId20"/>
    <p:sldId id="289" r:id="rId21"/>
    <p:sldId id="292" r:id="rId22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72R6O0drU5dIFyZHPzwUIA==" hashData="UTEcwJMYlZMFY1c3pnoNFqrFUpg="/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17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BED7FA"/>
    <a:srgbClr val="99CCFF"/>
    <a:srgbClr val="99FFCC"/>
    <a:srgbClr val="66FFFF"/>
    <a:srgbClr val="C0C0C0"/>
    <a:srgbClr val="FAFAD2"/>
    <a:srgbClr val="FFFFCC"/>
    <a:srgbClr val="0000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9" autoAdjust="0"/>
    <p:restoredTop sz="94709" autoAdjust="0"/>
  </p:normalViewPr>
  <p:slideViewPr>
    <p:cSldViewPr snapToGrid="0" showGuides="1">
      <p:cViewPr varScale="1">
        <p:scale>
          <a:sx n="64" d="100"/>
          <a:sy n="64" d="100"/>
        </p:scale>
        <p:origin x="1452" y="90"/>
      </p:cViewPr>
      <p:guideLst>
        <p:guide orient="horz" pos="2157"/>
        <p:guide pos="17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293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50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MX"/>
          </a:p>
        </p:txBody>
      </p: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defRPr/>
            </a:pPr>
            <a:r>
              <a:rPr lang="es-ES" sz="2800" b="1" i="1">
                <a:solidFill>
                  <a:srgbClr val="000099"/>
                </a:solidFill>
              </a:rPr>
              <a:t>U   N   A   M</a:t>
            </a:r>
          </a:p>
        </p:txBody>
      </p:sp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defRPr/>
            </a:pPr>
            <a:r>
              <a:rPr lang="es-ES" sz="1400" b="1">
                <a:solidFill>
                  <a:srgbClr val="000099"/>
                </a:solidFill>
              </a:rPr>
              <a:t>Facultad de Ingeniería</a:t>
            </a:r>
          </a:p>
        </p:txBody>
      </p:sp>
      <p:sp>
        <p:nvSpPr>
          <p:cNvPr id="1055" name="Rectangle 31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flip="none" rotWithShape="1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s-MX"/>
          </a:p>
        </p:txBody>
      </p:sp>
      <p:sp>
        <p:nvSpPr>
          <p:cNvPr id="1056" name="Text Box 32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eaLnBrk="0" hangingPunct="0">
              <a:defRPr/>
            </a:pPr>
            <a:r>
              <a:rPr lang="es-ES" sz="16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50000">
                <a:srgbClr val="003399"/>
              </a:gs>
              <a:gs pos="100000">
                <a:srgbClr val="FAFA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endParaRPr lang="es-MX">
              <a:solidFill>
                <a:srgbClr val="000000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ES" sz="2800" b="1" i="1">
                <a:solidFill>
                  <a:srgbClr val="000099"/>
                </a:solidFill>
              </a:rPr>
              <a:t>U   N   A   M</a:t>
            </a:r>
          </a:p>
        </p:txBody>
      </p:sp>
      <p:sp>
        <p:nvSpPr>
          <p:cNvPr id="2062" name="Text Box 14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ES" sz="1400" b="1">
                <a:solidFill>
                  <a:srgbClr val="000099"/>
                </a:solidFill>
              </a:rPr>
              <a:t>Facultad de Ingeniería</a:t>
            </a:r>
          </a:p>
        </p:txBody>
      </p:sp>
      <p:sp>
        <p:nvSpPr>
          <p:cNvPr id="2064" name="Rectangle 16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gradFill rotWithShape="0">
            <a:gsLst>
              <a:gs pos="0">
                <a:srgbClr val="FAFAD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endParaRPr lang="es-MX">
              <a:solidFill>
                <a:srgbClr val="000000"/>
              </a:solidFill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 userDrawn="1"/>
        </p:nvSpPr>
        <p:spPr bwMode="auto">
          <a:xfrm>
            <a:off x="8509000" y="62992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eaLnBrk="0" hangingPunct="0"/>
            <a:r>
              <a:rPr lang="es-ES" sz="1600" b="1" i="1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9" name="Picture 12" descr="escudo[1]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3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066800" y="2920052"/>
            <a:ext cx="7010400" cy="93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s-E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QUÍMICA  ORGÁNICA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3059832" y="549748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M. C. Q.  Alfredo Velásquez Márquez</a:t>
            </a:r>
            <a:endParaRPr kumimoji="0" lang="es-MX" sz="1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1828801" y="2351878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3-etilpentano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2371725" y="2650328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7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16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1296539" y="4985906"/>
            <a:ext cx="30025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3-etil-3-metilpentano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25" name="24 Rectángulo"/>
          <p:cNvSpPr>
            <a:spLocks noChangeArrowheads="1"/>
          </p:cNvSpPr>
          <p:nvPr/>
        </p:nvSpPr>
        <p:spPr bwMode="auto">
          <a:xfrm>
            <a:off x="2426316" y="5284356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8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18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81" name="80 Grupo"/>
          <p:cNvGrpSpPr/>
          <p:nvPr/>
        </p:nvGrpSpPr>
        <p:grpSpPr>
          <a:xfrm>
            <a:off x="1076325" y="1565275"/>
            <a:ext cx="3251862" cy="861208"/>
            <a:chOff x="1076325" y="1565275"/>
            <a:chExt cx="3251862" cy="861208"/>
          </a:xfrm>
        </p:grpSpPr>
        <p:sp>
          <p:nvSpPr>
            <p:cNvPr id="10" name="55 Rectángulo"/>
            <p:cNvSpPr>
              <a:spLocks noChangeAspect="1"/>
            </p:cNvSpPr>
            <p:nvPr/>
          </p:nvSpPr>
          <p:spPr bwMode="auto">
            <a:xfrm>
              <a:off x="1076325" y="1565275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" name="56 Conector recto"/>
            <p:cNvCxnSpPr>
              <a:cxnSpLocks noChangeAspect="1"/>
            </p:cNvCxnSpPr>
            <p:nvPr/>
          </p:nvCxnSpPr>
          <p:spPr bwMode="auto">
            <a:xfrm rot="10800000">
              <a:off x="1582213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" name="57 Rectángulo"/>
            <p:cNvSpPr>
              <a:spLocks noChangeAspect="1"/>
            </p:cNvSpPr>
            <p:nvPr/>
          </p:nvSpPr>
          <p:spPr bwMode="auto">
            <a:xfrm>
              <a:off x="1749136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3" name="58 Conector recto"/>
            <p:cNvCxnSpPr>
              <a:cxnSpLocks noChangeAspect="1"/>
            </p:cNvCxnSpPr>
            <p:nvPr/>
          </p:nvCxnSpPr>
          <p:spPr bwMode="auto">
            <a:xfrm rot="10800000">
              <a:off x="2258429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4" name="59 Rectángulo"/>
            <p:cNvSpPr>
              <a:spLocks noChangeAspect="1"/>
            </p:cNvSpPr>
            <p:nvPr/>
          </p:nvSpPr>
          <p:spPr bwMode="auto">
            <a:xfrm>
              <a:off x="2425353" y="1565275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5" name="60 Conector recto"/>
            <p:cNvCxnSpPr>
              <a:cxnSpLocks noChangeAspect="1"/>
            </p:cNvCxnSpPr>
            <p:nvPr/>
          </p:nvCxnSpPr>
          <p:spPr bwMode="auto">
            <a:xfrm rot="10800000">
              <a:off x="2862282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6" name="61 Rectángulo"/>
            <p:cNvSpPr>
              <a:spLocks noChangeAspect="1"/>
            </p:cNvSpPr>
            <p:nvPr/>
          </p:nvSpPr>
          <p:spPr bwMode="auto">
            <a:xfrm>
              <a:off x="3029205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7" name="66 Conector recto"/>
            <p:cNvCxnSpPr>
              <a:cxnSpLocks noChangeAspect="1"/>
            </p:cNvCxnSpPr>
            <p:nvPr/>
          </p:nvCxnSpPr>
          <p:spPr bwMode="auto">
            <a:xfrm rot="10800000">
              <a:off x="3558266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8" name="67 Rectángulo"/>
            <p:cNvSpPr>
              <a:spLocks noChangeAspect="1"/>
            </p:cNvSpPr>
            <p:nvPr/>
          </p:nvSpPr>
          <p:spPr bwMode="auto">
            <a:xfrm>
              <a:off x="3725189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20" name="66 Conector recto"/>
            <p:cNvCxnSpPr>
              <a:cxnSpLocks noChangeAspect="1"/>
            </p:cNvCxnSpPr>
            <p:nvPr/>
          </p:nvCxnSpPr>
          <p:spPr bwMode="auto">
            <a:xfrm rot="16200000">
              <a:off x="2480093" y="199532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21" name="67 Rectángulo"/>
            <p:cNvSpPr>
              <a:spLocks noChangeAspect="1"/>
            </p:cNvSpPr>
            <p:nvPr/>
          </p:nvSpPr>
          <p:spPr bwMode="auto">
            <a:xfrm>
              <a:off x="2415004" y="205659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56" name="66 Conector recto"/>
            <p:cNvCxnSpPr>
              <a:cxnSpLocks noChangeAspect="1"/>
            </p:cNvCxnSpPr>
            <p:nvPr/>
          </p:nvCxnSpPr>
          <p:spPr bwMode="auto">
            <a:xfrm rot="10800000">
              <a:off x="2930469" y="224098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7" name="67 Rectángulo"/>
            <p:cNvSpPr>
              <a:spLocks noChangeAspect="1"/>
            </p:cNvSpPr>
            <p:nvPr/>
          </p:nvSpPr>
          <p:spPr bwMode="auto">
            <a:xfrm>
              <a:off x="3097392" y="205659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6286500" y="1849438"/>
            <a:ext cx="1614488" cy="685563"/>
            <a:chOff x="6286500" y="1849438"/>
            <a:chExt cx="1614488" cy="685563"/>
          </a:xfrm>
        </p:grpSpPr>
        <p:cxnSp>
          <p:nvCxnSpPr>
            <p:cNvPr id="6" name="5 Conector recto"/>
            <p:cNvCxnSpPr>
              <a:cxnSpLocks noChangeShapeType="1"/>
            </p:cNvCxnSpPr>
            <p:nvPr/>
          </p:nvCxnSpPr>
          <p:spPr bwMode="auto">
            <a:xfrm rot="19800000">
              <a:off x="6286500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7" name="6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" name="7 Conector recto"/>
            <p:cNvCxnSpPr>
              <a:cxnSpLocks noChangeShapeType="1"/>
            </p:cNvCxnSpPr>
            <p:nvPr/>
          </p:nvCxnSpPr>
          <p:spPr bwMode="auto">
            <a:xfrm rot="19800000">
              <a:off x="7058025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9" name="18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1851025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2" name="21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2192219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6" name="65 Conector recto"/>
            <p:cNvCxnSpPr>
              <a:cxnSpLocks noChangeShapeType="1"/>
            </p:cNvCxnSpPr>
            <p:nvPr/>
          </p:nvCxnSpPr>
          <p:spPr bwMode="auto">
            <a:xfrm rot="1800000" flipH="1">
              <a:off x="7061651" y="2533413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93" name="92 Grupo"/>
          <p:cNvGrpSpPr/>
          <p:nvPr/>
        </p:nvGrpSpPr>
        <p:grpSpPr>
          <a:xfrm>
            <a:off x="1130916" y="3626098"/>
            <a:ext cx="3101734" cy="1366171"/>
            <a:chOff x="1130916" y="3626098"/>
            <a:chExt cx="3101734" cy="1366171"/>
          </a:xfrm>
        </p:grpSpPr>
        <p:sp>
          <p:nvSpPr>
            <p:cNvPr id="68" name="55 Rectángulo"/>
            <p:cNvSpPr>
              <a:spLocks noChangeAspect="1"/>
            </p:cNvSpPr>
            <p:nvPr/>
          </p:nvSpPr>
          <p:spPr bwMode="auto">
            <a:xfrm>
              <a:off x="1130916" y="4131061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69" name="56 Conector recto"/>
            <p:cNvCxnSpPr>
              <a:cxnSpLocks noChangeAspect="1"/>
            </p:cNvCxnSpPr>
            <p:nvPr/>
          </p:nvCxnSpPr>
          <p:spPr bwMode="auto">
            <a:xfrm rot="10800000">
              <a:off x="1636804" y="43154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0" name="57 Rectángulo"/>
            <p:cNvSpPr>
              <a:spLocks noChangeAspect="1"/>
            </p:cNvSpPr>
            <p:nvPr/>
          </p:nvSpPr>
          <p:spPr bwMode="auto">
            <a:xfrm>
              <a:off x="1803727" y="413106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1" name="58 Conector recto"/>
            <p:cNvCxnSpPr>
              <a:cxnSpLocks noChangeAspect="1"/>
            </p:cNvCxnSpPr>
            <p:nvPr/>
          </p:nvCxnSpPr>
          <p:spPr bwMode="auto">
            <a:xfrm rot="10800000">
              <a:off x="2313020" y="43154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" name="59 Rectángulo"/>
            <p:cNvSpPr>
              <a:spLocks noChangeAspect="1"/>
            </p:cNvSpPr>
            <p:nvPr/>
          </p:nvSpPr>
          <p:spPr bwMode="auto">
            <a:xfrm>
              <a:off x="2479944" y="4131061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3" name="60 Conector recto"/>
            <p:cNvCxnSpPr>
              <a:cxnSpLocks noChangeAspect="1"/>
            </p:cNvCxnSpPr>
            <p:nvPr/>
          </p:nvCxnSpPr>
          <p:spPr bwMode="auto">
            <a:xfrm rot="10800000">
              <a:off x="2766745" y="43154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4" name="61 Rectángulo"/>
            <p:cNvSpPr>
              <a:spLocks noChangeAspect="1"/>
            </p:cNvSpPr>
            <p:nvPr/>
          </p:nvSpPr>
          <p:spPr bwMode="auto">
            <a:xfrm>
              <a:off x="2933668" y="413106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5" name="66 Conector recto"/>
            <p:cNvCxnSpPr>
              <a:cxnSpLocks noChangeAspect="1"/>
            </p:cNvCxnSpPr>
            <p:nvPr/>
          </p:nvCxnSpPr>
          <p:spPr bwMode="auto">
            <a:xfrm rot="10800000">
              <a:off x="3462729" y="43154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6" name="67 Rectángulo"/>
            <p:cNvSpPr>
              <a:spLocks noChangeAspect="1"/>
            </p:cNvSpPr>
            <p:nvPr/>
          </p:nvSpPr>
          <p:spPr bwMode="auto">
            <a:xfrm>
              <a:off x="3629652" y="413106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7" name="66 Conector recto"/>
            <p:cNvCxnSpPr>
              <a:cxnSpLocks noChangeAspect="1"/>
            </p:cNvCxnSpPr>
            <p:nvPr/>
          </p:nvCxnSpPr>
          <p:spPr bwMode="auto">
            <a:xfrm rot="16200000">
              <a:off x="2534684" y="456111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8" name="67 Rectángulo"/>
            <p:cNvSpPr>
              <a:spLocks noChangeAspect="1"/>
            </p:cNvSpPr>
            <p:nvPr/>
          </p:nvSpPr>
          <p:spPr bwMode="auto">
            <a:xfrm>
              <a:off x="2469595" y="4622381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9" name="66 Conector recto"/>
            <p:cNvCxnSpPr>
              <a:cxnSpLocks noChangeAspect="1"/>
            </p:cNvCxnSpPr>
            <p:nvPr/>
          </p:nvCxnSpPr>
          <p:spPr bwMode="auto">
            <a:xfrm rot="10800000">
              <a:off x="2985060" y="480676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0" name="67 Rectángulo"/>
            <p:cNvSpPr>
              <a:spLocks noChangeAspect="1"/>
            </p:cNvSpPr>
            <p:nvPr/>
          </p:nvSpPr>
          <p:spPr bwMode="auto">
            <a:xfrm>
              <a:off x="3151983" y="462238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82" name="67 Rectángulo"/>
            <p:cNvSpPr>
              <a:spLocks noChangeAspect="1"/>
            </p:cNvSpPr>
            <p:nvPr/>
          </p:nvSpPr>
          <p:spPr bwMode="auto">
            <a:xfrm>
              <a:off x="2469594" y="3626098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 smtClean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3" name="66 Conector recto"/>
            <p:cNvCxnSpPr>
              <a:cxnSpLocks noChangeAspect="1"/>
            </p:cNvCxnSpPr>
            <p:nvPr/>
          </p:nvCxnSpPr>
          <p:spPr bwMode="auto">
            <a:xfrm rot="16200000">
              <a:off x="2534684" y="4056145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92" name="91 Grupo"/>
          <p:cNvGrpSpPr/>
          <p:nvPr/>
        </p:nvGrpSpPr>
        <p:grpSpPr>
          <a:xfrm>
            <a:off x="6272853" y="4270881"/>
            <a:ext cx="1614488" cy="1034617"/>
            <a:chOff x="6272853" y="4270881"/>
            <a:chExt cx="1614488" cy="1034617"/>
          </a:xfrm>
        </p:grpSpPr>
        <p:cxnSp>
          <p:nvCxnSpPr>
            <p:cNvPr id="85" name="84 Conector recto"/>
            <p:cNvCxnSpPr>
              <a:cxnSpLocks noChangeShapeType="1"/>
            </p:cNvCxnSpPr>
            <p:nvPr/>
          </p:nvCxnSpPr>
          <p:spPr bwMode="auto">
            <a:xfrm rot="19800000">
              <a:off x="6272853" y="461993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6" name="85 Conector recto"/>
            <p:cNvCxnSpPr>
              <a:cxnSpLocks noChangeShapeType="1"/>
            </p:cNvCxnSpPr>
            <p:nvPr/>
          </p:nvCxnSpPr>
          <p:spPr bwMode="auto">
            <a:xfrm rot="1800000" flipH="1">
              <a:off x="6663378" y="461993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7" name="86 Conector recto"/>
            <p:cNvCxnSpPr>
              <a:cxnSpLocks noChangeShapeType="1"/>
            </p:cNvCxnSpPr>
            <p:nvPr/>
          </p:nvCxnSpPr>
          <p:spPr bwMode="auto">
            <a:xfrm rot="19800000">
              <a:off x="7044378" y="461993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8" name="87 Conector recto"/>
            <p:cNvCxnSpPr>
              <a:cxnSpLocks noChangeShapeType="1"/>
            </p:cNvCxnSpPr>
            <p:nvPr/>
          </p:nvCxnSpPr>
          <p:spPr bwMode="auto">
            <a:xfrm rot="1800000" flipH="1">
              <a:off x="7430141" y="462152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ShapeType="1"/>
            </p:cNvCxnSpPr>
            <p:nvPr/>
          </p:nvCxnSpPr>
          <p:spPr bwMode="auto">
            <a:xfrm rot="5400000" flipH="1">
              <a:off x="6856934" y="496271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0" name="89 Conector recto"/>
            <p:cNvCxnSpPr>
              <a:cxnSpLocks noChangeShapeType="1"/>
            </p:cNvCxnSpPr>
            <p:nvPr/>
          </p:nvCxnSpPr>
          <p:spPr bwMode="auto">
            <a:xfrm rot="1800000" flipH="1">
              <a:off x="7048004" y="530391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1" name="90 Conector recto"/>
            <p:cNvCxnSpPr>
              <a:cxnSpLocks noChangeShapeType="1"/>
            </p:cNvCxnSpPr>
            <p:nvPr/>
          </p:nvCxnSpPr>
          <p:spPr bwMode="auto">
            <a:xfrm rot="5400000" flipH="1">
              <a:off x="6856934" y="449868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53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1473960" y="2379174"/>
            <a:ext cx="25384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3-etil-2-metilpentano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2371725" y="2677624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8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18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53" name="52 Grupo"/>
          <p:cNvGrpSpPr/>
          <p:nvPr/>
        </p:nvGrpSpPr>
        <p:grpSpPr>
          <a:xfrm>
            <a:off x="1130917" y="1565275"/>
            <a:ext cx="3197270" cy="861208"/>
            <a:chOff x="1130917" y="1565275"/>
            <a:chExt cx="3197270" cy="861208"/>
          </a:xfrm>
        </p:grpSpPr>
        <p:sp>
          <p:nvSpPr>
            <p:cNvPr id="10" name="55 Rectángulo"/>
            <p:cNvSpPr>
              <a:spLocks noChangeAspect="1"/>
            </p:cNvSpPr>
            <p:nvPr/>
          </p:nvSpPr>
          <p:spPr bwMode="auto">
            <a:xfrm>
              <a:off x="1130917" y="1565275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" name="56 Conector recto"/>
            <p:cNvCxnSpPr>
              <a:cxnSpLocks noChangeAspect="1"/>
            </p:cNvCxnSpPr>
            <p:nvPr/>
          </p:nvCxnSpPr>
          <p:spPr bwMode="auto">
            <a:xfrm rot="10800000">
              <a:off x="1636805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" name="57 Rectángulo"/>
            <p:cNvSpPr>
              <a:spLocks noChangeAspect="1"/>
            </p:cNvSpPr>
            <p:nvPr/>
          </p:nvSpPr>
          <p:spPr bwMode="auto">
            <a:xfrm>
              <a:off x="1803728" y="1565275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" name="58 Conector recto"/>
            <p:cNvCxnSpPr>
              <a:cxnSpLocks noChangeAspect="1"/>
            </p:cNvCxnSpPr>
            <p:nvPr/>
          </p:nvCxnSpPr>
          <p:spPr bwMode="auto">
            <a:xfrm rot="10800000">
              <a:off x="2258429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4" name="59 Rectángulo"/>
            <p:cNvSpPr>
              <a:spLocks noChangeAspect="1"/>
            </p:cNvSpPr>
            <p:nvPr/>
          </p:nvSpPr>
          <p:spPr bwMode="auto">
            <a:xfrm>
              <a:off x="2425353" y="1565275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5" name="60 Conector recto"/>
            <p:cNvCxnSpPr>
              <a:cxnSpLocks noChangeAspect="1"/>
            </p:cNvCxnSpPr>
            <p:nvPr/>
          </p:nvCxnSpPr>
          <p:spPr bwMode="auto">
            <a:xfrm rot="10800000">
              <a:off x="2862282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6" name="61 Rectángulo"/>
            <p:cNvSpPr>
              <a:spLocks noChangeAspect="1"/>
            </p:cNvSpPr>
            <p:nvPr/>
          </p:nvSpPr>
          <p:spPr bwMode="auto">
            <a:xfrm>
              <a:off x="3029205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7" name="66 Conector recto"/>
            <p:cNvCxnSpPr>
              <a:cxnSpLocks noChangeAspect="1"/>
            </p:cNvCxnSpPr>
            <p:nvPr/>
          </p:nvCxnSpPr>
          <p:spPr bwMode="auto">
            <a:xfrm rot="10800000">
              <a:off x="3558266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8" name="67 Rectángulo"/>
            <p:cNvSpPr>
              <a:spLocks noChangeAspect="1"/>
            </p:cNvSpPr>
            <p:nvPr/>
          </p:nvSpPr>
          <p:spPr bwMode="auto">
            <a:xfrm>
              <a:off x="3725189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20" name="66 Conector recto"/>
            <p:cNvCxnSpPr>
              <a:cxnSpLocks noChangeAspect="1"/>
            </p:cNvCxnSpPr>
            <p:nvPr/>
          </p:nvCxnSpPr>
          <p:spPr bwMode="auto">
            <a:xfrm rot="16200000">
              <a:off x="2480093" y="199532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21" name="67 Rectángulo"/>
            <p:cNvSpPr>
              <a:spLocks noChangeAspect="1"/>
            </p:cNvSpPr>
            <p:nvPr/>
          </p:nvSpPr>
          <p:spPr bwMode="auto">
            <a:xfrm>
              <a:off x="2415004" y="205659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56" name="66 Conector recto"/>
            <p:cNvCxnSpPr>
              <a:cxnSpLocks noChangeAspect="1"/>
            </p:cNvCxnSpPr>
            <p:nvPr/>
          </p:nvCxnSpPr>
          <p:spPr bwMode="auto">
            <a:xfrm rot="10800000">
              <a:off x="2930469" y="224098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7" name="67 Rectángulo"/>
            <p:cNvSpPr>
              <a:spLocks noChangeAspect="1"/>
            </p:cNvSpPr>
            <p:nvPr/>
          </p:nvSpPr>
          <p:spPr bwMode="auto">
            <a:xfrm>
              <a:off x="3097392" y="205659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82" name="67 Rectángulo"/>
            <p:cNvSpPr>
              <a:spLocks noChangeAspect="1"/>
            </p:cNvSpPr>
            <p:nvPr/>
          </p:nvSpPr>
          <p:spPr bwMode="auto">
            <a:xfrm>
              <a:off x="1800854" y="2029319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 smtClean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3" name="66 Conector recto"/>
            <p:cNvCxnSpPr>
              <a:cxnSpLocks noChangeAspect="1"/>
            </p:cNvCxnSpPr>
            <p:nvPr/>
          </p:nvCxnSpPr>
          <p:spPr bwMode="auto">
            <a:xfrm rot="16200000">
              <a:off x="1865944" y="196803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4" name="53 Grupo"/>
          <p:cNvGrpSpPr/>
          <p:nvPr/>
        </p:nvGrpSpPr>
        <p:grpSpPr>
          <a:xfrm>
            <a:off x="6286500" y="1554985"/>
            <a:ext cx="1614488" cy="1239328"/>
            <a:chOff x="6286500" y="1554985"/>
            <a:chExt cx="1614488" cy="1239328"/>
          </a:xfrm>
        </p:grpSpPr>
        <p:cxnSp>
          <p:nvCxnSpPr>
            <p:cNvPr id="6" name="5 Conector recto"/>
            <p:cNvCxnSpPr>
              <a:cxnSpLocks noChangeShapeType="1"/>
            </p:cNvCxnSpPr>
            <p:nvPr/>
          </p:nvCxnSpPr>
          <p:spPr bwMode="auto">
            <a:xfrm rot="19800000">
              <a:off x="6286500" y="210875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7" name="6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210875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" name="7 Conector recto"/>
            <p:cNvCxnSpPr>
              <a:cxnSpLocks noChangeShapeType="1"/>
            </p:cNvCxnSpPr>
            <p:nvPr/>
          </p:nvCxnSpPr>
          <p:spPr bwMode="auto">
            <a:xfrm rot="19800000">
              <a:off x="7058025" y="210875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9" name="18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211033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2" name="21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2451531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6" name="65 Conector recto"/>
            <p:cNvCxnSpPr>
              <a:cxnSpLocks noChangeShapeType="1"/>
            </p:cNvCxnSpPr>
            <p:nvPr/>
          </p:nvCxnSpPr>
          <p:spPr bwMode="auto">
            <a:xfrm rot="1800000" flipH="1">
              <a:off x="7061651" y="2792725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52" name="51 Conector recto"/>
            <p:cNvCxnSpPr>
              <a:cxnSpLocks noChangeShapeType="1"/>
            </p:cNvCxnSpPr>
            <p:nvPr/>
          </p:nvCxnSpPr>
          <p:spPr bwMode="auto">
            <a:xfrm rot="5400000" flipH="1">
              <a:off x="6474796" y="1782791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55" name="54 Rectángulo"/>
          <p:cNvSpPr>
            <a:spLocks noChangeArrowheads="1"/>
          </p:cNvSpPr>
          <p:nvPr/>
        </p:nvSpPr>
        <p:spPr bwMode="auto">
          <a:xfrm>
            <a:off x="1091823" y="4985897"/>
            <a:ext cx="3302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3-etil-2,3-dimetilpentano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8" name="57 Rectángulo"/>
          <p:cNvSpPr>
            <a:spLocks noChangeArrowheads="1"/>
          </p:cNvSpPr>
          <p:nvPr/>
        </p:nvSpPr>
        <p:spPr bwMode="auto">
          <a:xfrm>
            <a:off x="2371725" y="5284347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9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20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108" name="107 Grupo"/>
          <p:cNvGrpSpPr/>
          <p:nvPr/>
        </p:nvGrpSpPr>
        <p:grpSpPr>
          <a:xfrm>
            <a:off x="1117269" y="3639746"/>
            <a:ext cx="3074438" cy="1379812"/>
            <a:chOff x="1117269" y="3639746"/>
            <a:chExt cx="3074438" cy="1379812"/>
          </a:xfrm>
        </p:grpSpPr>
        <p:sp>
          <p:nvSpPr>
            <p:cNvPr id="60" name="55 Rectángulo"/>
            <p:cNvSpPr>
              <a:spLocks noChangeAspect="1"/>
            </p:cNvSpPr>
            <p:nvPr/>
          </p:nvSpPr>
          <p:spPr bwMode="auto">
            <a:xfrm>
              <a:off x="1117269" y="4158350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61" name="56 Conector recto"/>
            <p:cNvCxnSpPr>
              <a:cxnSpLocks noChangeAspect="1"/>
            </p:cNvCxnSpPr>
            <p:nvPr/>
          </p:nvCxnSpPr>
          <p:spPr bwMode="auto">
            <a:xfrm rot="10800000">
              <a:off x="1623157" y="43427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2" name="57 Rectángulo"/>
            <p:cNvSpPr>
              <a:spLocks noChangeAspect="1"/>
            </p:cNvSpPr>
            <p:nvPr/>
          </p:nvSpPr>
          <p:spPr bwMode="auto">
            <a:xfrm>
              <a:off x="1790080" y="4158350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3" name="58 Conector recto"/>
            <p:cNvCxnSpPr>
              <a:cxnSpLocks noChangeAspect="1"/>
            </p:cNvCxnSpPr>
            <p:nvPr/>
          </p:nvCxnSpPr>
          <p:spPr bwMode="auto">
            <a:xfrm rot="10800000">
              <a:off x="2244781" y="43427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4" name="59 Rectángulo"/>
            <p:cNvSpPr>
              <a:spLocks noChangeAspect="1"/>
            </p:cNvSpPr>
            <p:nvPr/>
          </p:nvSpPr>
          <p:spPr bwMode="auto">
            <a:xfrm>
              <a:off x="2425353" y="4158350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5" name="60 Conector recto"/>
            <p:cNvCxnSpPr>
              <a:cxnSpLocks noChangeAspect="1"/>
            </p:cNvCxnSpPr>
            <p:nvPr/>
          </p:nvCxnSpPr>
          <p:spPr bwMode="auto">
            <a:xfrm rot="10800000">
              <a:off x="2725802" y="43427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7" name="61 Rectángulo"/>
            <p:cNvSpPr>
              <a:spLocks noChangeAspect="1"/>
            </p:cNvSpPr>
            <p:nvPr/>
          </p:nvSpPr>
          <p:spPr bwMode="auto">
            <a:xfrm>
              <a:off x="2892725" y="4158350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1" name="66 Conector recto"/>
            <p:cNvCxnSpPr>
              <a:cxnSpLocks noChangeAspect="1"/>
            </p:cNvCxnSpPr>
            <p:nvPr/>
          </p:nvCxnSpPr>
          <p:spPr bwMode="auto">
            <a:xfrm rot="10800000">
              <a:off x="3421786" y="43427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4" name="67 Rectángulo"/>
            <p:cNvSpPr>
              <a:spLocks noChangeAspect="1"/>
            </p:cNvSpPr>
            <p:nvPr/>
          </p:nvSpPr>
          <p:spPr bwMode="auto">
            <a:xfrm>
              <a:off x="3588709" y="4158350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2" name="66 Conector recto"/>
            <p:cNvCxnSpPr>
              <a:cxnSpLocks noChangeAspect="1"/>
            </p:cNvCxnSpPr>
            <p:nvPr/>
          </p:nvCxnSpPr>
          <p:spPr bwMode="auto">
            <a:xfrm rot="16200000">
              <a:off x="2480093" y="458840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3" name="67 Rectángulo"/>
            <p:cNvSpPr>
              <a:spLocks noChangeAspect="1"/>
            </p:cNvSpPr>
            <p:nvPr/>
          </p:nvSpPr>
          <p:spPr bwMode="auto">
            <a:xfrm>
              <a:off x="2415004" y="4649670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4" name="66 Conector recto"/>
            <p:cNvCxnSpPr>
              <a:cxnSpLocks noChangeAspect="1"/>
            </p:cNvCxnSpPr>
            <p:nvPr/>
          </p:nvCxnSpPr>
          <p:spPr bwMode="auto">
            <a:xfrm rot="10800000">
              <a:off x="2930469" y="483405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5" name="67 Rectángulo"/>
            <p:cNvSpPr>
              <a:spLocks noChangeAspect="1"/>
            </p:cNvSpPr>
            <p:nvPr/>
          </p:nvSpPr>
          <p:spPr bwMode="auto">
            <a:xfrm>
              <a:off x="3097392" y="4649670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96" name="67 Rectángulo"/>
            <p:cNvSpPr>
              <a:spLocks noChangeAspect="1"/>
            </p:cNvSpPr>
            <p:nvPr/>
          </p:nvSpPr>
          <p:spPr bwMode="auto">
            <a:xfrm>
              <a:off x="1787206" y="4622394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 smtClean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7" name="66 Conector recto"/>
            <p:cNvCxnSpPr>
              <a:cxnSpLocks noChangeAspect="1"/>
            </p:cNvCxnSpPr>
            <p:nvPr/>
          </p:nvCxnSpPr>
          <p:spPr bwMode="auto">
            <a:xfrm rot="16200000">
              <a:off x="1852296" y="456111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6" name="67 Rectángulo"/>
            <p:cNvSpPr>
              <a:spLocks noChangeAspect="1"/>
            </p:cNvSpPr>
            <p:nvPr/>
          </p:nvSpPr>
          <p:spPr bwMode="auto">
            <a:xfrm>
              <a:off x="2415002" y="3639746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 smtClean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7" name="66 Conector recto"/>
            <p:cNvCxnSpPr>
              <a:cxnSpLocks noChangeAspect="1"/>
            </p:cNvCxnSpPr>
            <p:nvPr/>
          </p:nvCxnSpPr>
          <p:spPr bwMode="auto">
            <a:xfrm rot="16200000">
              <a:off x="2480092" y="406979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9" name="58 Grupo"/>
          <p:cNvGrpSpPr/>
          <p:nvPr/>
        </p:nvGrpSpPr>
        <p:grpSpPr>
          <a:xfrm>
            <a:off x="6286500" y="4148060"/>
            <a:ext cx="1614488" cy="1239328"/>
            <a:chOff x="6286500" y="4148060"/>
            <a:chExt cx="1614488" cy="1239328"/>
          </a:xfrm>
        </p:grpSpPr>
        <p:cxnSp>
          <p:nvCxnSpPr>
            <p:cNvPr id="99" name="98 Conector recto"/>
            <p:cNvCxnSpPr>
              <a:cxnSpLocks noChangeShapeType="1"/>
            </p:cNvCxnSpPr>
            <p:nvPr/>
          </p:nvCxnSpPr>
          <p:spPr bwMode="auto">
            <a:xfrm rot="19800000">
              <a:off x="6286500" y="47018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0" name="99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47018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1" name="100 Conector recto"/>
            <p:cNvCxnSpPr>
              <a:cxnSpLocks noChangeShapeType="1"/>
            </p:cNvCxnSpPr>
            <p:nvPr/>
          </p:nvCxnSpPr>
          <p:spPr bwMode="auto">
            <a:xfrm rot="19800000">
              <a:off x="7058025" y="47018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2" name="101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470341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3" name="102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504460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4" name="103 Conector recto"/>
            <p:cNvCxnSpPr>
              <a:cxnSpLocks noChangeShapeType="1"/>
            </p:cNvCxnSpPr>
            <p:nvPr/>
          </p:nvCxnSpPr>
          <p:spPr bwMode="auto">
            <a:xfrm rot="1800000" flipH="1">
              <a:off x="7061651" y="538580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5" name="104 Conector recto"/>
            <p:cNvCxnSpPr>
              <a:cxnSpLocks noChangeShapeType="1"/>
            </p:cNvCxnSpPr>
            <p:nvPr/>
          </p:nvCxnSpPr>
          <p:spPr bwMode="auto">
            <a:xfrm rot="5400000" flipH="1">
              <a:off x="6474796" y="437586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9" name="108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45805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5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701675" y="1376318"/>
            <a:ext cx="7740650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1800" b="1" dirty="0" smtClean="0">
                <a:solidFill>
                  <a:srgbClr val="0000CC"/>
                </a:solidFill>
                <a:latin typeface="Arial" charset="0"/>
              </a:rPr>
              <a:t>En los alquenos se tiene uno o más dobles enlaces, pero los átomos de carbono siguen teniendo 4 enlaces en total.</a:t>
            </a:r>
            <a:endParaRPr lang="es-ES" sz="1800" b="1" dirty="0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96" name="95 Grupo"/>
          <p:cNvGrpSpPr/>
          <p:nvPr/>
        </p:nvGrpSpPr>
        <p:grpSpPr>
          <a:xfrm>
            <a:off x="711200" y="2210453"/>
            <a:ext cx="1809750" cy="1373187"/>
            <a:chOff x="711200" y="2210453"/>
            <a:chExt cx="1809750" cy="1373187"/>
          </a:xfrm>
        </p:grpSpPr>
        <p:sp>
          <p:nvSpPr>
            <p:cNvPr id="70" name="69 Rectángulo"/>
            <p:cNvSpPr>
              <a:spLocks noChangeAspect="1"/>
            </p:cNvSpPr>
            <p:nvPr/>
          </p:nvSpPr>
          <p:spPr bwMode="auto">
            <a:xfrm>
              <a:off x="1196975" y="271369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72" name="71 Conector recto"/>
            <p:cNvCxnSpPr>
              <a:cxnSpLocks noChangeAspect="1"/>
            </p:cNvCxnSpPr>
            <p:nvPr/>
          </p:nvCxnSpPr>
          <p:spPr bwMode="auto">
            <a:xfrm rot="10800000">
              <a:off x="1474788" y="289784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0" name="79 Conector recto"/>
            <p:cNvCxnSpPr>
              <a:cxnSpLocks noChangeAspect="1"/>
            </p:cNvCxnSpPr>
            <p:nvPr/>
          </p:nvCxnSpPr>
          <p:spPr bwMode="auto">
            <a:xfrm rot="10800000">
              <a:off x="1028700" y="2897840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1" name="80 Conector recto"/>
            <p:cNvCxnSpPr>
              <a:cxnSpLocks noChangeAspect="1"/>
            </p:cNvCxnSpPr>
            <p:nvPr/>
          </p:nvCxnSpPr>
          <p:spPr bwMode="auto">
            <a:xfrm rot="5400000">
              <a:off x="1248568" y="312564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2" name="81 Conector recto"/>
            <p:cNvCxnSpPr>
              <a:cxnSpLocks noChangeAspect="1"/>
            </p:cNvCxnSpPr>
            <p:nvPr/>
          </p:nvCxnSpPr>
          <p:spPr bwMode="auto">
            <a:xfrm rot="5400000">
              <a:off x="1259681" y="266209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3" name="82 Rectángulo"/>
            <p:cNvSpPr>
              <a:spLocks noChangeAspect="1"/>
            </p:cNvSpPr>
            <p:nvPr/>
          </p:nvSpPr>
          <p:spPr bwMode="auto">
            <a:xfrm>
              <a:off x="1196975" y="2210453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84" name="83 Rectángulo"/>
            <p:cNvSpPr>
              <a:spLocks noChangeAspect="1"/>
            </p:cNvSpPr>
            <p:nvPr/>
          </p:nvSpPr>
          <p:spPr bwMode="auto">
            <a:xfrm>
              <a:off x="1680098" y="2713690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85" name="84 Rectángulo"/>
            <p:cNvSpPr>
              <a:spLocks noChangeAspect="1"/>
            </p:cNvSpPr>
            <p:nvPr/>
          </p:nvSpPr>
          <p:spPr bwMode="auto">
            <a:xfrm>
              <a:off x="711200" y="2713690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86" name="85 Rectángulo"/>
            <p:cNvSpPr>
              <a:spLocks noChangeAspect="1"/>
            </p:cNvSpPr>
            <p:nvPr/>
          </p:nvSpPr>
          <p:spPr bwMode="auto">
            <a:xfrm>
              <a:off x="1196975" y="321534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88" name="87 Conector recto"/>
            <p:cNvCxnSpPr>
              <a:cxnSpLocks noChangeAspect="1"/>
            </p:cNvCxnSpPr>
            <p:nvPr/>
          </p:nvCxnSpPr>
          <p:spPr bwMode="auto">
            <a:xfrm rot="5400000">
              <a:off x="1745456" y="266844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Aspect="1"/>
            </p:cNvCxnSpPr>
            <p:nvPr/>
          </p:nvCxnSpPr>
          <p:spPr bwMode="auto">
            <a:xfrm rot="5400000">
              <a:off x="1735931" y="312564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0" name="89 Conector recto"/>
            <p:cNvCxnSpPr>
              <a:cxnSpLocks noChangeAspect="1"/>
            </p:cNvCxnSpPr>
            <p:nvPr/>
          </p:nvCxnSpPr>
          <p:spPr bwMode="auto">
            <a:xfrm rot="10800000">
              <a:off x="1971675" y="2897840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1" name="90 Rectángulo"/>
            <p:cNvSpPr>
              <a:spLocks noChangeAspect="1"/>
            </p:cNvSpPr>
            <p:nvPr/>
          </p:nvSpPr>
          <p:spPr bwMode="auto">
            <a:xfrm>
              <a:off x="1692275" y="2239028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92" name="91 Rectángulo"/>
            <p:cNvSpPr>
              <a:spLocks noChangeAspect="1"/>
            </p:cNvSpPr>
            <p:nvPr/>
          </p:nvSpPr>
          <p:spPr bwMode="auto">
            <a:xfrm>
              <a:off x="1682750" y="3201053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93" name="92 Rectángulo"/>
            <p:cNvSpPr>
              <a:spLocks noChangeAspect="1"/>
            </p:cNvSpPr>
            <p:nvPr/>
          </p:nvSpPr>
          <p:spPr bwMode="auto">
            <a:xfrm>
              <a:off x="2168525" y="2724803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</p:grpSp>
      <p:sp>
        <p:nvSpPr>
          <p:cNvPr id="97" name="96 Rectángulo"/>
          <p:cNvSpPr/>
          <p:nvPr/>
        </p:nvSpPr>
        <p:spPr bwMode="auto">
          <a:xfrm>
            <a:off x="1078173" y="2238233"/>
            <a:ext cx="1160060" cy="286603"/>
          </a:xfrm>
          <a:prstGeom prst="rect">
            <a:avLst/>
          </a:prstGeom>
          <a:solidFill>
            <a:srgbClr val="FAFAD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0" name="99 Grupo"/>
          <p:cNvGrpSpPr/>
          <p:nvPr/>
        </p:nvGrpSpPr>
        <p:grpSpPr>
          <a:xfrm>
            <a:off x="697545" y="2456597"/>
            <a:ext cx="1809750" cy="1127101"/>
            <a:chOff x="5242254" y="2524835"/>
            <a:chExt cx="1809750" cy="1127101"/>
          </a:xfrm>
        </p:grpSpPr>
        <p:sp>
          <p:nvSpPr>
            <p:cNvPr id="99" name="98 Rectángulo"/>
            <p:cNvSpPr/>
            <p:nvPr/>
          </p:nvSpPr>
          <p:spPr bwMode="auto">
            <a:xfrm>
              <a:off x="5281682" y="2524835"/>
              <a:ext cx="1351129" cy="982640"/>
            </a:xfrm>
            <a:prstGeom prst="rect">
              <a:avLst/>
            </a:prstGeom>
            <a:solidFill>
              <a:srgbClr val="FAFAD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8" name="37 Grupo"/>
            <p:cNvGrpSpPr/>
            <p:nvPr/>
          </p:nvGrpSpPr>
          <p:grpSpPr>
            <a:xfrm>
              <a:off x="5242254" y="2781986"/>
              <a:ext cx="1809750" cy="869950"/>
              <a:chOff x="847677" y="2304287"/>
              <a:chExt cx="1809750" cy="869950"/>
            </a:xfrm>
            <a:solidFill>
              <a:srgbClr val="FAFAD2"/>
            </a:solidFill>
          </p:grpSpPr>
          <p:sp>
            <p:nvSpPr>
              <p:cNvPr id="43" name="42 Rectángulo"/>
              <p:cNvSpPr>
                <a:spLocks noChangeAspect="1"/>
              </p:cNvSpPr>
              <p:nvPr/>
            </p:nvSpPr>
            <p:spPr bwMode="auto">
              <a:xfrm>
                <a:off x="1333452" y="2304287"/>
                <a:ext cx="352425" cy="368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 b="1">
                    <a:solidFill>
                      <a:srgbClr val="0000CC"/>
                    </a:solidFill>
                    <a:latin typeface="Arial" charset="0"/>
                  </a:rPr>
                  <a:t>C</a:t>
                </a:r>
                <a:endParaRPr lang="es-MX" sz="180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44" name="43 Conector recto"/>
              <p:cNvCxnSpPr>
                <a:cxnSpLocks noChangeAspect="1"/>
              </p:cNvCxnSpPr>
              <p:nvPr/>
            </p:nvCxnSpPr>
            <p:spPr bwMode="auto">
              <a:xfrm rot="10800000">
                <a:off x="1624913" y="2461141"/>
                <a:ext cx="227012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  <p:cxnSp>
            <p:nvCxnSpPr>
              <p:cNvPr id="45" name="44 Conector recto"/>
              <p:cNvCxnSpPr>
                <a:cxnSpLocks noChangeAspect="1"/>
              </p:cNvCxnSpPr>
              <p:nvPr/>
            </p:nvCxnSpPr>
            <p:spPr bwMode="auto">
              <a:xfrm rot="10800000">
                <a:off x="1165177" y="2488437"/>
                <a:ext cx="227013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  <p:cxnSp>
            <p:nvCxnSpPr>
              <p:cNvPr id="46" name="45 Conector recto"/>
              <p:cNvCxnSpPr>
                <a:cxnSpLocks noChangeAspect="1"/>
              </p:cNvCxnSpPr>
              <p:nvPr/>
            </p:nvCxnSpPr>
            <p:spPr bwMode="auto">
              <a:xfrm rot="5400000">
                <a:off x="1385045" y="2716244"/>
                <a:ext cx="227013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  <p:sp>
            <p:nvSpPr>
              <p:cNvPr id="49" name="48 Rectángulo"/>
              <p:cNvSpPr>
                <a:spLocks noChangeAspect="1"/>
              </p:cNvSpPr>
              <p:nvPr/>
            </p:nvSpPr>
            <p:spPr bwMode="auto">
              <a:xfrm>
                <a:off x="1816052" y="2304287"/>
                <a:ext cx="351379" cy="3693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MX" sz="1800" b="1" dirty="0">
                    <a:solidFill>
                      <a:srgbClr val="0000CC"/>
                    </a:solidFill>
                    <a:latin typeface="Arial" charset="0"/>
                  </a:rPr>
                  <a:t>C</a:t>
                </a:r>
                <a:endParaRPr lang="es-MX" sz="18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50" name="49 Rectángulo"/>
              <p:cNvSpPr>
                <a:spLocks noChangeAspect="1"/>
              </p:cNvSpPr>
              <p:nvPr/>
            </p:nvSpPr>
            <p:spPr bwMode="auto">
              <a:xfrm>
                <a:off x="847677" y="2304287"/>
                <a:ext cx="350838" cy="368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 b="1">
                    <a:solidFill>
                      <a:srgbClr val="0000CC"/>
                    </a:solidFill>
                    <a:latin typeface="Arial" charset="0"/>
                  </a:rPr>
                  <a:t>H</a:t>
                </a:r>
                <a:endParaRPr lang="es-MX" sz="1800">
                  <a:solidFill>
                    <a:srgbClr val="0000CC"/>
                  </a:solidFill>
                </a:endParaRPr>
              </a:p>
            </p:txBody>
          </p:sp>
          <p:sp>
            <p:nvSpPr>
              <p:cNvPr id="51" name="50 Rectángulo"/>
              <p:cNvSpPr>
                <a:spLocks noChangeAspect="1"/>
              </p:cNvSpPr>
              <p:nvPr/>
            </p:nvSpPr>
            <p:spPr bwMode="auto">
              <a:xfrm>
                <a:off x="1333452" y="2805937"/>
                <a:ext cx="352425" cy="368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 b="1">
                    <a:solidFill>
                      <a:srgbClr val="0000CC"/>
                    </a:solidFill>
                    <a:latin typeface="Arial" charset="0"/>
                  </a:rPr>
                  <a:t>H</a:t>
                </a:r>
                <a:endParaRPr lang="es-MX" sz="180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54" name="53 Conector recto"/>
              <p:cNvCxnSpPr>
                <a:cxnSpLocks noChangeAspect="1"/>
              </p:cNvCxnSpPr>
              <p:nvPr/>
            </p:nvCxnSpPr>
            <p:spPr bwMode="auto">
              <a:xfrm rot="5400000">
                <a:off x="1872408" y="2716244"/>
                <a:ext cx="227013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  <p:cxnSp>
            <p:nvCxnSpPr>
              <p:cNvPr id="55" name="54 Conector recto"/>
              <p:cNvCxnSpPr>
                <a:cxnSpLocks noChangeAspect="1"/>
              </p:cNvCxnSpPr>
              <p:nvPr/>
            </p:nvCxnSpPr>
            <p:spPr bwMode="auto">
              <a:xfrm rot="10800000">
                <a:off x="2108152" y="2488437"/>
                <a:ext cx="227013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  <p:sp>
            <p:nvSpPr>
              <p:cNvPr id="57" name="56 Rectángulo"/>
              <p:cNvSpPr>
                <a:spLocks noChangeAspect="1"/>
              </p:cNvSpPr>
              <p:nvPr/>
            </p:nvSpPr>
            <p:spPr bwMode="auto">
              <a:xfrm>
                <a:off x="1819227" y="2791650"/>
                <a:ext cx="352425" cy="368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 b="1" dirty="0">
                    <a:solidFill>
                      <a:srgbClr val="0000CC"/>
                    </a:solidFill>
                    <a:latin typeface="Arial" charset="0"/>
                  </a:rPr>
                  <a:t>H</a:t>
                </a:r>
                <a:endParaRPr lang="es-MX" sz="18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58" name="57 Rectángulo"/>
              <p:cNvSpPr>
                <a:spLocks noChangeAspect="1"/>
              </p:cNvSpPr>
              <p:nvPr/>
            </p:nvSpPr>
            <p:spPr bwMode="auto">
              <a:xfrm>
                <a:off x="2305002" y="2315400"/>
                <a:ext cx="352425" cy="3683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800" b="1">
                    <a:solidFill>
                      <a:srgbClr val="0000CC"/>
                    </a:solidFill>
                    <a:latin typeface="Arial" charset="0"/>
                  </a:rPr>
                  <a:t>H</a:t>
                </a:r>
                <a:endParaRPr lang="es-MX" sz="180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37" name="36 Conector recto"/>
              <p:cNvCxnSpPr>
                <a:cxnSpLocks noChangeAspect="1"/>
              </p:cNvCxnSpPr>
              <p:nvPr/>
            </p:nvCxnSpPr>
            <p:spPr bwMode="auto">
              <a:xfrm rot="10800000">
                <a:off x="1624913" y="2529379"/>
                <a:ext cx="227012" cy="0"/>
              </a:xfrm>
              <a:prstGeom prst="line">
                <a:avLst/>
              </a:prstGeom>
              <a:grpFill/>
              <a:ln w="25400" algn="ctr">
                <a:solidFill>
                  <a:srgbClr val="0000CC"/>
                </a:solidFill>
                <a:round/>
                <a:headEnd/>
                <a:tailEnd/>
              </a:ln>
            </p:spPr>
          </p:cxnSp>
        </p:grpSp>
      </p:grpSp>
      <p:sp>
        <p:nvSpPr>
          <p:cNvPr id="36" name="Text Box 72"/>
          <p:cNvSpPr txBox="1">
            <a:spLocks noChangeArrowheads="1"/>
          </p:cNvSpPr>
          <p:nvPr/>
        </p:nvSpPr>
        <p:spPr bwMode="auto">
          <a:xfrm>
            <a:off x="3953896" y="765175"/>
            <a:ext cx="12362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Alquenos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701675" y="1376318"/>
            <a:ext cx="7740650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1800" b="1" dirty="0">
                <a:solidFill>
                  <a:srgbClr val="0000CC"/>
                </a:solidFill>
                <a:latin typeface="Arial" charset="0"/>
              </a:rPr>
              <a:t>El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 más simple de los </a:t>
            </a:r>
            <a:r>
              <a:rPr lang="es-ES" sz="1800" b="1" dirty="0" smtClean="0">
                <a:solidFill>
                  <a:srgbClr val="0000CC"/>
                </a:solidFill>
                <a:latin typeface="Arial" charset="0"/>
              </a:rPr>
              <a:t>alquenos 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es el </a:t>
            </a:r>
            <a:r>
              <a:rPr lang="es-ES" sz="1800" b="1" dirty="0" err="1" smtClean="0">
                <a:solidFill>
                  <a:srgbClr val="FF0000"/>
                </a:solidFill>
                <a:latin typeface="Arial" charset="0"/>
              </a:rPr>
              <a:t>eteno</a:t>
            </a:r>
            <a:r>
              <a:rPr lang="es-ES" sz="1800" b="1" dirty="0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que consta de </a:t>
            </a:r>
            <a:r>
              <a:rPr lang="es-ES" sz="1800" b="1" dirty="0" smtClean="0">
                <a:solidFill>
                  <a:srgbClr val="0000CC"/>
                </a:solidFill>
                <a:latin typeface="Arial" charset="0"/>
              </a:rPr>
              <a:t>dos átomos de 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carbono </a:t>
            </a:r>
            <a:r>
              <a:rPr lang="es-ES" sz="1800" b="1" dirty="0" smtClean="0">
                <a:solidFill>
                  <a:srgbClr val="0000CC"/>
                </a:solidFill>
                <a:latin typeface="Arial" charset="0"/>
              </a:rPr>
              <a:t>unidos 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a cuatro átomos de hidrógeno.</a:t>
            </a:r>
          </a:p>
        </p:txBody>
      </p:sp>
      <p:sp>
        <p:nvSpPr>
          <p:cNvPr id="59" name="58 Rectángulo"/>
          <p:cNvSpPr>
            <a:spLocks noChangeArrowheads="1"/>
          </p:cNvSpPr>
          <p:nvPr/>
        </p:nvSpPr>
        <p:spPr bwMode="auto">
          <a:xfrm>
            <a:off x="1412827" y="3404026"/>
            <a:ext cx="7537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err="1" smtClean="0">
                <a:solidFill>
                  <a:srgbClr val="C00000"/>
                </a:solidFill>
                <a:latin typeface="Arial" charset="0"/>
              </a:rPr>
              <a:t>Eteno</a:t>
            </a:r>
            <a:endParaRPr lang="es-MX" sz="1600" dirty="0">
              <a:solidFill>
                <a:srgbClr val="C00000"/>
              </a:solidFill>
            </a:endParaRPr>
          </a:p>
        </p:txBody>
      </p:sp>
      <p:sp>
        <p:nvSpPr>
          <p:cNvPr id="60" name="59 Rectángulo"/>
          <p:cNvSpPr>
            <a:spLocks noChangeArrowheads="1"/>
          </p:cNvSpPr>
          <p:nvPr/>
        </p:nvSpPr>
        <p:spPr bwMode="auto">
          <a:xfrm>
            <a:off x="1479502" y="3654851"/>
            <a:ext cx="630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600" b="1" baseline="-25000" dirty="0" smtClean="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s-ES" sz="16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600" b="1" baseline="-25000" dirty="0">
                <a:solidFill>
                  <a:srgbClr val="C00000"/>
                </a:solidFill>
                <a:latin typeface="Arial" charset="0"/>
              </a:rPr>
              <a:t>4</a:t>
            </a:r>
            <a:endParaRPr lang="es-MX" sz="1600" baseline="-25000" dirty="0">
              <a:solidFill>
                <a:srgbClr val="C00000"/>
              </a:solidFill>
            </a:endParaRPr>
          </a:p>
        </p:txBody>
      </p:sp>
      <p:grpSp>
        <p:nvGrpSpPr>
          <p:cNvPr id="2" name="37 Grupo"/>
          <p:cNvGrpSpPr/>
          <p:nvPr/>
        </p:nvGrpSpPr>
        <p:grpSpPr>
          <a:xfrm>
            <a:off x="847677" y="2481711"/>
            <a:ext cx="1809750" cy="869950"/>
            <a:chOff x="847677" y="2304287"/>
            <a:chExt cx="1809750" cy="869950"/>
          </a:xfrm>
        </p:grpSpPr>
        <p:sp>
          <p:nvSpPr>
            <p:cNvPr id="43" name="42 Rectángulo"/>
            <p:cNvSpPr>
              <a:spLocks noChangeAspect="1"/>
            </p:cNvSpPr>
            <p:nvPr/>
          </p:nvSpPr>
          <p:spPr bwMode="auto">
            <a:xfrm>
              <a:off x="1333452" y="230428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44" name="43 Conector recto"/>
            <p:cNvCxnSpPr>
              <a:cxnSpLocks noChangeAspect="1"/>
            </p:cNvCxnSpPr>
            <p:nvPr/>
          </p:nvCxnSpPr>
          <p:spPr bwMode="auto">
            <a:xfrm rot="10800000">
              <a:off x="1624913" y="2461141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45" name="44 Conector recto"/>
            <p:cNvCxnSpPr>
              <a:cxnSpLocks noChangeAspect="1"/>
            </p:cNvCxnSpPr>
            <p:nvPr/>
          </p:nvCxnSpPr>
          <p:spPr bwMode="auto">
            <a:xfrm rot="10800000">
              <a:off x="1165177" y="24884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46" name="45 Conector recto"/>
            <p:cNvCxnSpPr>
              <a:cxnSpLocks noChangeAspect="1"/>
            </p:cNvCxnSpPr>
            <p:nvPr/>
          </p:nvCxnSpPr>
          <p:spPr bwMode="auto">
            <a:xfrm rot="5400000">
              <a:off x="1385045" y="271624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49" name="48 Rectángulo"/>
            <p:cNvSpPr>
              <a:spLocks noChangeAspect="1"/>
            </p:cNvSpPr>
            <p:nvPr/>
          </p:nvSpPr>
          <p:spPr bwMode="auto">
            <a:xfrm>
              <a:off x="1816052" y="2304287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50" name="49 Rectángulo"/>
            <p:cNvSpPr>
              <a:spLocks noChangeAspect="1"/>
            </p:cNvSpPr>
            <p:nvPr/>
          </p:nvSpPr>
          <p:spPr bwMode="auto">
            <a:xfrm>
              <a:off x="847677" y="2304287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1" name="50 Rectángulo"/>
            <p:cNvSpPr>
              <a:spLocks noChangeAspect="1"/>
            </p:cNvSpPr>
            <p:nvPr/>
          </p:nvSpPr>
          <p:spPr bwMode="auto">
            <a:xfrm>
              <a:off x="1333452" y="280593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4" name="53 Conector recto"/>
            <p:cNvCxnSpPr>
              <a:cxnSpLocks noChangeAspect="1"/>
            </p:cNvCxnSpPr>
            <p:nvPr/>
          </p:nvCxnSpPr>
          <p:spPr bwMode="auto">
            <a:xfrm rot="5400000">
              <a:off x="1872408" y="271624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5" name="54 Conector recto"/>
            <p:cNvCxnSpPr>
              <a:cxnSpLocks noChangeAspect="1"/>
            </p:cNvCxnSpPr>
            <p:nvPr/>
          </p:nvCxnSpPr>
          <p:spPr bwMode="auto">
            <a:xfrm rot="10800000">
              <a:off x="2108152" y="24884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7" name="56 Rectángulo"/>
            <p:cNvSpPr>
              <a:spLocks noChangeAspect="1"/>
            </p:cNvSpPr>
            <p:nvPr/>
          </p:nvSpPr>
          <p:spPr bwMode="auto">
            <a:xfrm>
              <a:off x="1819227" y="279165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8" name="57 Rectángulo"/>
            <p:cNvSpPr>
              <a:spLocks noChangeAspect="1"/>
            </p:cNvSpPr>
            <p:nvPr/>
          </p:nvSpPr>
          <p:spPr bwMode="auto">
            <a:xfrm>
              <a:off x="2305002" y="231540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37" name="36 Conector recto"/>
            <p:cNvCxnSpPr>
              <a:cxnSpLocks noChangeAspect="1"/>
            </p:cNvCxnSpPr>
            <p:nvPr/>
          </p:nvCxnSpPr>
          <p:spPr bwMode="auto">
            <a:xfrm rot="10800000">
              <a:off x="1624913" y="2529379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sp>
        <p:nvSpPr>
          <p:cNvPr id="39" name="38 Rectángulo"/>
          <p:cNvSpPr>
            <a:spLocks noChangeArrowheads="1"/>
          </p:cNvSpPr>
          <p:nvPr/>
        </p:nvSpPr>
        <p:spPr bwMode="auto">
          <a:xfrm>
            <a:off x="1426475" y="5437542"/>
            <a:ext cx="10150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err="1" smtClean="0">
                <a:solidFill>
                  <a:srgbClr val="C00000"/>
                </a:solidFill>
                <a:latin typeface="Arial" charset="0"/>
              </a:rPr>
              <a:t>Propeno</a:t>
            </a:r>
            <a:endParaRPr lang="es-MX" sz="1600" dirty="0">
              <a:solidFill>
                <a:srgbClr val="C00000"/>
              </a:solidFill>
            </a:endParaRPr>
          </a:p>
        </p:txBody>
      </p:sp>
      <p:sp>
        <p:nvSpPr>
          <p:cNvPr id="40" name="39 Rectángulo"/>
          <p:cNvSpPr>
            <a:spLocks noChangeArrowheads="1"/>
          </p:cNvSpPr>
          <p:nvPr/>
        </p:nvSpPr>
        <p:spPr bwMode="auto">
          <a:xfrm>
            <a:off x="1575038" y="5688367"/>
            <a:ext cx="630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600" b="1" baseline="-25000" dirty="0" smtClean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es-ES" sz="16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600" b="1" baseline="-25000" dirty="0" smtClean="0">
                <a:solidFill>
                  <a:srgbClr val="C00000"/>
                </a:solidFill>
                <a:latin typeface="Arial" charset="0"/>
              </a:rPr>
              <a:t>6</a:t>
            </a:r>
            <a:endParaRPr lang="es-MX" sz="1600" baseline="-25000" dirty="0">
              <a:solidFill>
                <a:srgbClr val="C00000"/>
              </a:solidFill>
            </a:endParaRPr>
          </a:p>
        </p:txBody>
      </p:sp>
      <p:grpSp>
        <p:nvGrpSpPr>
          <p:cNvPr id="3" name="51 Grupo"/>
          <p:cNvGrpSpPr/>
          <p:nvPr/>
        </p:nvGrpSpPr>
        <p:grpSpPr>
          <a:xfrm>
            <a:off x="3891839" y="2499487"/>
            <a:ext cx="1303443" cy="369332"/>
            <a:chOff x="3891839" y="2322063"/>
            <a:chExt cx="1303443" cy="369332"/>
          </a:xfrm>
        </p:grpSpPr>
        <p:sp>
          <p:nvSpPr>
            <p:cNvPr id="101" name="61 Rectángulo"/>
            <p:cNvSpPr>
              <a:spLocks noChangeAspect="1"/>
            </p:cNvSpPr>
            <p:nvPr/>
          </p:nvSpPr>
          <p:spPr bwMode="auto">
            <a:xfrm>
              <a:off x="3891839" y="23220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2" name="62 Conector recto"/>
            <p:cNvCxnSpPr>
              <a:cxnSpLocks noChangeAspect="1"/>
            </p:cNvCxnSpPr>
            <p:nvPr/>
          </p:nvCxnSpPr>
          <p:spPr bwMode="auto">
            <a:xfrm rot="10800000">
              <a:off x="4425238" y="2464715"/>
              <a:ext cx="226876" cy="1109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3" name="63 Rectángulo"/>
            <p:cNvSpPr>
              <a:spLocks noChangeAspect="1"/>
            </p:cNvSpPr>
            <p:nvPr/>
          </p:nvSpPr>
          <p:spPr bwMode="auto">
            <a:xfrm>
              <a:off x="4592232" y="23220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4" name="62 Conector recto"/>
            <p:cNvCxnSpPr>
              <a:cxnSpLocks noChangeAspect="1"/>
            </p:cNvCxnSpPr>
            <p:nvPr/>
          </p:nvCxnSpPr>
          <p:spPr bwMode="auto">
            <a:xfrm rot="10800000">
              <a:off x="4425238" y="2546601"/>
              <a:ext cx="226876" cy="1109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4" name="52 Grupo"/>
          <p:cNvGrpSpPr/>
          <p:nvPr/>
        </p:nvGrpSpPr>
        <p:grpSpPr>
          <a:xfrm>
            <a:off x="3774412" y="4510777"/>
            <a:ext cx="1952625" cy="369888"/>
            <a:chOff x="3774412" y="4333353"/>
            <a:chExt cx="1952625" cy="369888"/>
          </a:xfrm>
        </p:grpSpPr>
        <p:sp>
          <p:nvSpPr>
            <p:cNvPr id="106" name="38 Rectángulo"/>
            <p:cNvSpPr>
              <a:spLocks noChangeAspect="1"/>
            </p:cNvSpPr>
            <p:nvPr/>
          </p:nvSpPr>
          <p:spPr bwMode="auto">
            <a:xfrm>
              <a:off x="3774412" y="433335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7" name="39 Conector recto"/>
            <p:cNvCxnSpPr>
              <a:cxnSpLocks noChangeAspect="1"/>
            </p:cNvCxnSpPr>
            <p:nvPr/>
          </p:nvCxnSpPr>
          <p:spPr bwMode="auto">
            <a:xfrm rot="10800000">
              <a:off x="4321399" y="4476796"/>
              <a:ext cx="22685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8" name="40 Rectángulo"/>
            <p:cNvSpPr>
              <a:spLocks noChangeAspect="1"/>
            </p:cNvSpPr>
            <p:nvPr/>
          </p:nvSpPr>
          <p:spPr bwMode="auto">
            <a:xfrm>
              <a:off x="4502022" y="4333353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9" name="41 Conector recto"/>
            <p:cNvCxnSpPr>
              <a:cxnSpLocks noChangeAspect="1"/>
            </p:cNvCxnSpPr>
            <p:nvPr/>
          </p:nvCxnSpPr>
          <p:spPr bwMode="auto">
            <a:xfrm rot="10800000">
              <a:off x="4956879" y="4517740"/>
              <a:ext cx="22685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0" name="42 Rectángulo"/>
            <p:cNvSpPr>
              <a:spLocks noChangeAspect="1"/>
            </p:cNvSpPr>
            <p:nvPr/>
          </p:nvSpPr>
          <p:spPr bwMode="auto">
            <a:xfrm>
              <a:off x="5123854" y="4333353"/>
              <a:ext cx="60318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3" name="39 Conector recto"/>
            <p:cNvCxnSpPr>
              <a:cxnSpLocks noChangeAspect="1"/>
            </p:cNvCxnSpPr>
            <p:nvPr/>
          </p:nvCxnSpPr>
          <p:spPr bwMode="auto">
            <a:xfrm rot="10800000">
              <a:off x="4321399" y="4558683"/>
              <a:ext cx="22685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" name="55 Grupo"/>
          <p:cNvGrpSpPr/>
          <p:nvPr/>
        </p:nvGrpSpPr>
        <p:grpSpPr>
          <a:xfrm>
            <a:off x="6758912" y="4706040"/>
            <a:ext cx="847725" cy="69827"/>
            <a:chOff x="6758912" y="4528616"/>
            <a:chExt cx="847725" cy="69827"/>
          </a:xfrm>
        </p:grpSpPr>
        <p:cxnSp>
          <p:nvCxnSpPr>
            <p:cNvPr id="111" name="110 Conector recto"/>
            <p:cNvCxnSpPr>
              <a:cxnSpLocks noChangeShapeType="1"/>
            </p:cNvCxnSpPr>
            <p:nvPr/>
          </p:nvCxnSpPr>
          <p:spPr bwMode="auto">
            <a:xfrm rot="-1800000">
              <a:off x="6758912" y="452861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2" name="111 Conector recto"/>
            <p:cNvCxnSpPr>
              <a:cxnSpLocks noChangeShapeType="1"/>
            </p:cNvCxnSpPr>
            <p:nvPr/>
          </p:nvCxnSpPr>
          <p:spPr bwMode="auto">
            <a:xfrm rot="1800000" flipH="1">
              <a:off x="7149437" y="452861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4" name="113 Conector recto"/>
            <p:cNvCxnSpPr>
              <a:cxnSpLocks noChangeShapeType="1"/>
            </p:cNvCxnSpPr>
            <p:nvPr/>
          </p:nvCxnSpPr>
          <p:spPr bwMode="auto">
            <a:xfrm rot="-1800000">
              <a:off x="6799855" y="459685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6" name="60 Grupo"/>
          <p:cNvGrpSpPr/>
          <p:nvPr/>
        </p:nvGrpSpPr>
        <p:grpSpPr>
          <a:xfrm>
            <a:off x="861325" y="4047249"/>
            <a:ext cx="2287410" cy="1337928"/>
            <a:chOff x="861325" y="3869825"/>
            <a:chExt cx="2287410" cy="1337928"/>
          </a:xfrm>
        </p:grpSpPr>
        <p:sp>
          <p:nvSpPr>
            <p:cNvPr id="62" name="61 Rectángulo"/>
            <p:cNvSpPr>
              <a:spLocks noChangeAspect="1"/>
            </p:cNvSpPr>
            <p:nvPr/>
          </p:nvSpPr>
          <p:spPr bwMode="auto">
            <a:xfrm>
              <a:off x="1347100" y="4337803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63" name="62 Conector recto"/>
            <p:cNvCxnSpPr>
              <a:cxnSpLocks noChangeAspect="1"/>
            </p:cNvCxnSpPr>
            <p:nvPr/>
          </p:nvCxnSpPr>
          <p:spPr bwMode="auto">
            <a:xfrm rot="10800000">
              <a:off x="1638561" y="449465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64" name="63 Conector recto"/>
            <p:cNvCxnSpPr>
              <a:cxnSpLocks noChangeAspect="1"/>
            </p:cNvCxnSpPr>
            <p:nvPr/>
          </p:nvCxnSpPr>
          <p:spPr bwMode="auto">
            <a:xfrm rot="10800000">
              <a:off x="1178825" y="4521953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65" name="64 Conector recto"/>
            <p:cNvCxnSpPr>
              <a:cxnSpLocks noChangeAspect="1"/>
            </p:cNvCxnSpPr>
            <p:nvPr/>
          </p:nvCxnSpPr>
          <p:spPr bwMode="auto">
            <a:xfrm rot="5400000">
              <a:off x="1398693" y="4749760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6" name="65 Rectángulo"/>
            <p:cNvSpPr>
              <a:spLocks noChangeAspect="1"/>
            </p:cNvSpPr>
            <p:nvPr/>
          </p:nvSpPr>
          <p:spPr bwMode="auto">
            <a:xfrm>
              <a:off x="1829700" y="4337803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67" name="66 Rectángulo"/>
            <p:cNvSpPr>
              <a:spLocks noChangeAspect="1"/>
            </p:cNvSpPr>
            <p:nvPr/>
          </p:nvSpPr>
          <p:spPr bwMode="auto">
            <a:xfrm>
              <a:off x="861325" y="4337803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68" name="67 Rectángulo"/>
            <p:cNvSpPr>
              <a:spLocks noChangeAspect="1"/>
            </p:cNvSpPr>
            <p:nvPr/>
          </p:nvSpPr>
          <p:spPr bwMode="auto">
            <a:xfrm>
              <a:off x="1347100" y="4839453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69" name="68 Conector recto"/>
            <p:cNvCxnSpPr>
              <a:cxnSpLocks noChangeAspect="1"/>
            </p:cNvCxnSpPr>
            <p:nvPr/>
          </p:nvCxnSpPr>
          <p:spPr bwMode="auto">
            <a:xfrm rot="5400000">
              <a:off x="1886056" y="4749760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1" name="70 Rectángulo"/>
            <p:cNvSpPr>
              <a:spLocks noChangeAspect="1"/>
            </p:cNvSpPr>
            <p:nvPr/>
          </p:nvSpPr>
          <p:spPr bwMode="auto">
            <a:xfrm>
              <a:off x="1832875" y="4825166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73" name="72 Conector recto"/>
            <p:cNvCxnSpPr>
              <a:cxnSpLocks noChangeAspect="1"/>
            </p:cNvCxnSpPr>
            <p:nvPr/>
          </p:nvCxnSpPr>
          <p:spPr bwMode="auto">
            <a:xfrm rot="10800000">
              <a:off x="1638561" y="456289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4" name="73 Conector recto"/>
            <p:cNvCxnSpPr>
              <a:cxnSpLocks noChangeAspect="1"/>
            </p:cNvCxnSpPr>
            <p:nvPr/>
          </p:nvCxnSpPr>
          <p:spPr bwMode="auto">
            <a:xfrm rot="10800000">
              <a:off x="2116221" y="4535601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5" name="74 Rectángulo"/>
            <p:cNvSpPr>
              <a:spLocks noChangeAspect="1"/>
            </p:cNvSpPr>
            <p:nvPr/>
          </p:nvSpPr>
          <p:spPr bwMode="auto">
            <a:xfrm>
              <a:off x="2307360" y="4351451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76" name="75 Conector recto"/>
            <p:cNvCxnSpPr>
              <a:cxnSpLocks noChangeAspect="1"/>
            </p:cNvCxnSpPr>
            <p:nvPr/>
          </p:nvCxnSpPr>
          <p:spPr bwMode="auto">
            <a:xfrm rot="5400000">
              <a:off x="2363716" y="4763408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7" name="76 Conector recto"/>
            <p:cNvCxnSpPr>
              <a:cxnSpLocks noChangeAspect="1"/>
            </p:cNvCxnSpPr>
            <p:nvPr/>
          </p:nvCxnSpPr>
          <p:spPr bwMode="auto">
            <a:xfrm rot="10800000">
              <a:off x="2599460" y="4535601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8" name="77 Rectángulo"/>
            <p:cNvSpPr>
              <a:spLocks noChangeAspect="1"/>
            </p:cNvSpPr>
            <p:nvPr/>
          </p:nvSpPr>
          <p:spPr bwMode="auto">
            <a:xfrm>
              <a:off x="2310535" y="4838814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9" name="78 Rectángulo"/>
            <p:cNvSpPr>
              <a:spLocks noChangeAspect="1"/>
            </p:cNvSpPr>
            <p:nvPr/>
          </p:nvSpPr>
          <p:spPr bwMode="auto">
            <a:xfrm>
              <a:off x="2796310" y="4362564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15" name="114 Rectángulo"/>
            <p:cNvSpPr>
              <a:spLocks noChangeAspect="1"/>
            </p:cNvSpPr>
            <p:nvPr/>
          </p:nvSpPr>
          <p:spPr bwMode="auto">
            <a:xfrm>
              <a:off x="2310535" y="386982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16" name="115 Conector recto"/>
            <p:cNvCxnSpPr>
              <a:cxnSpLocks noChangeAspect="1"/>
            </p:cNvCxnSpPr>
            <p:nvPr/>
          </p:nvCxnSpPr>
          <p:spPr bwMode="auto">
            <a:xfrm rot="5400000">
              <a:off x="2363716" y="42857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2806147" y="765175"/>
            <a:ext cx="3531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alquenos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59" grpId="0"/>
      <p:bldP spid="60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77 Rectángulo"/>
          <p:cNvSpPr>
            <a:spLocks noChangeArrowheads="1"/>
          </p:cNvSpPr>
          <p:nvPr/>
        </p:nvSpPr>
        <p:spPr bwMode="auto">
          <a:xfrm>
            <a:off x="1576388" y="5293365"/>
            <a:ext cx="1159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2-buteno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79" name="78 Rectángulo"/>
          <p:cNvSpPr>
            <a:spLocks noChangeArrowheads="1"/>
          </p:cNvSpPr>
          <p:nvPr/>
        </p:nvSpPr>
        <p:spPr bwMode="auto">
          <a:xfrm>
            <a:off x="1752578" y="5564827"/>
            <a:ext cx="688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4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sp>
        <p:nvSpPr>
          <p:cNvPr id="111" name="110 Rectángulo"/>
          <p:cNvSpPr>
            <a:spLocks noChangeArrowheads="1"/>
          </p:cNvSpPr>
          <p:nvPr/>
        </p:nvSpPr>
        <p:spPr bwMode="auto">
          <a:xfrm>
            <a:off x="1576386" y="2918620"/>
            <a:ext cx="1159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1-buteno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12" name="111 Rectángulo"/>
          <p:cNvSpPr>
            <a:spLocks noChangeArrowheads="1"/>
          </p:cNvSpPr>
          <p:nvPr/>
        </p:nvSpPr>
        <p:spPr bwMode="auto">
          <a:xfrm>
            <a:off x="1752576" y="3190082"/>
            <a:ext cx="688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4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84" name="83 Grupo"/>
          <p:cNvGrpSpPr/>
          <p:nvPr/>
        </p:nvGrpSpPr>
        <p:grpSpPr>
          <a:xfrm>
            <a:off x="692148" y="1572420"/>
            <a:ext cx="2752725" cy="1330325"/>
            <a:chOff x="692148" y="1572420"/>
            <a:chExt cx="2752725" cy="1330325"/>
          </a:xfrm>
        </p:grpSpPr>
        <p:sp>
          <p:nvSpPr>
            <p:cNvPr id="80" name="79 Rectángulo"/>
            <p:cNvSpPr>
              <a:spLocks noChangeAspect="1"/>
            </p:cNvSpPr>
            <p:nvPr/>
          </p:nvSpPr>
          <p:spPr bwMode="auto">
            <a:xfrm>
              <a:off x="1177923" y="2028032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81" name="80 Conector recto"/>
            <p:cNvCxnSpPr>
              <a:cxnSpLocks noChangeAspect="1"/>
            </p:cNvCxnSpPr>
            <p:nvPr/>
          </p:nvCxnSpPr>
          <p:spPr bwMode="auto">
            <a:xfrm rot="10800000">
              <a:off x="1469384" y="2171238"/>
              <a:ext cx="227012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2" name="81 Conector recto"/>
            <p:cNvCxnSpPr>
              <a:cxnSpLocks noChangeAspect="1"/>
            </p:cNvCxnSpPr>
            <p:nvPr/>
          </p:nvCxnSpPr>
          <p:spPr bwMode="auto">
            <a:xfrm rot="10800000">
              <a:off x="1009648" y="2212182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3" name="82 Conector recto"/>
            <p:cNvCxnSpPr>
              <a:cxnSpLocks noChangeAspect="1"/>
            </p:cNvCxnSpPr>
            <p:nvPr/>
          </p:nvCxnSpPr>
          <p:spPr bwMode="auto">
            <a:xfrm rot="5400000">
              <a:off x="1240629" y="243998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6" name="85 Rectángulo"/>
            <p:cNvSpPr>
              <a:spLocks noChangeAspect="1"/>
            </p:cNvSpPr>
            <p:nvPr/>
          </p:nvSpPr>
          <p:spPr bwMode="auto">
            <a:xfrm>
              <a:off x="692148" y="2028032"/>
              <a:ext cx="3508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87" name="86 Rectángulo"/>
            <p:cNvSpPr>
              <a:spLocks noChangeAspect="1"/>
            </p:cNvSpPr>
            <p:nvPr/>
          </p:nvSpPr>
          <p:spPr bwMode="auto">
            <a:xfrm>
              <a:off x="1177923" y="2529682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91" name="90 Rectángulo"/>
            <p:cNvSpPr>
              <a:spLocks noChangeAspect="1"/>
            </p:cNvSpPr>
            <p:nvPr/>
          </p:nvSpPr>
          <p:spPr bwMode="auto">
            <a:xfrm>
              <a:off x="1663698" y="2028032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93" name="92 Conector recto"/>
            <p:cNvCxnSpPr>
              <a:cxnSpLocks noChangeAspect="1"/>
            </p:cNvCxnSpPr>
            <p:nvPr/>
          </p:nvCxnSpPr>
          <p:spPr bwMode="auto">
            <a:xfrm rot="5400000">
              <a:off x="1716879" y="243998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4" name="93 Conector recto"/>
            <p:cNvCxnSpPr>
              <a:cxnSpLocks noChangeAspect="1"/>
            </p:cNvCxnSpPr>
            <p:nvPr/>
          </p:nvCxnSpPr>
          <p:spPr bwMode="auto">
            <a:xfrm rot="10800000">
              <a:off x="1952623" y="2212182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6" name="95 Rectángulo"/>
            <p:cNvSpPr>
              <a:spLocks noChangeAspect="1"/>
            </p:cNvSpPr>
            <p:nvPr/>
          </p:nvSpPr>
          <p:spPr bwMode="auto">
            <a:xfrm>
              <a:off x="1663698" y="2515395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97" name="96 Rectángulo"/>
            <p:cNvSpPr>
              <a:spLocks noChangeAspect="1"/>
            </p:cNvSpPr>
            <p:nvPr/>
          </p:nvSpPr>
          <p:spPr bwMode="auto">
            <a:xfrm>
              <a:off x="2149473" y="2039145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98" name="97 Conector recto"/>
            <p:cNvCxnSpPr>
              <a:cxnSpLocks noChangeAspect="1"/>
            </p:cNvCxnSpPr>
            <p:nvPr/>
          </p:nvCxnSpPr>
          <p:spPr bwMode="auto">
            <a:xfrm rot="5400000">
              <a:off x="2202654" y="199231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9" name="98 Conector recto"/>
            <p:cNvCxnSpPr>
              <a:cxnSpLocks noChangeAspect="1"/>
            </p:cNvCxnSpPr>
            <p:nvPr/>
          </p:nvCxnSpPr>
          <p:spPr bwMode="auto">
            <a:xfrm rot="5400000">
              <a:off x="2193129" y="245903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0" name="99 Conector recto"/>
            <p:cNvCxnSpPr>
              <a:cxnSpLocks noChangeAspect="1"/>
            </p:cNvCxnSpPr>
            <p:nvPr/>
          </p:nvCxnSpPr>
          <p:spPr bwMode="auto">
            <a:xfrm rot="10800000">
              <a:off x="2428873" y="2229645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1" name="100 Rectángulo"/>
            <p:cNvSpPr>
              <a:spLocks noChangeAspect="1"/>
            </p:cNvSpPr>
            <p:nvPr/>
          </p:nvSpPr>
          <p:spPr bwMode="auto">
            <a:xfrm>
              <a:off x="2149473" y="157242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102" name="101 Rectángulo"/>
            <p:cNvSpPr>
              <a:spLocks noChangeAspect="1"/>
            </p:cNvSpPr>
            <p:nvPr/>
          </p:nvSpPr>
          <p:spPr bwMode="auto">
            <a:xfrm>
              <a:off x="2139948" y="253444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03" name="102 Rectángulo"/>
            <p:cNvSpPr>
              <a:spLocks noChangeAspect="1"/>
            </p:cNvSpPr>
            <p:nvPr/>
          </p:nvSpPr>
          <p:spPr bwMode="auto">
            <a:xfrm>
              <a:off x="2616198" y="2039145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05" name="104 Conector recto"/>
            <p:cNvCxnSpPr>
              <a:cxnSpLocks noChangeAspect="1"/>
            </p:cNvCxnSpPr>
            <p:nvPr/>
          </p:nvCxnSpPr>
          <p:spPr bwMode="auto">
            <a:xfrm rot="5400000">
              <a:off x="2669379" y="199231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6" name="105 Conector recto"/>
            <p:cNvCxnSpPr>
              <a:cxnSpLocks noChangeAspect="1"/>
            </p:cNvCxnSpPr>
            <p:nvPr/>
          </p:nvCxnSpPr>
          <p:spPr bwMode="auto">
            <a:xfrm rot="5400000">
              <a:off x="2659854" y="245903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7" name="106 Conector recto"/>
            <p:cNvCxnSpPr>
              <a:cxnSpLocks noChangeAspect="1"/>
            </p:cNvCxnSpPr>
            <p:nvPr/>
          </p:nvCxnSpPr>
          <p:spPr bwMode="auto">
            <a:xfrm rot="10800000">
              <a:off x="2895598" y="2229645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8" name="107 Rectángulo"/>
            <p:cNvSpPr>
              <a:spLocks noChangeAspect="1"/>
            </p:cNvSpPr>
            <p:nvPr/>
          </p:nvSpPr>
          <p:spPr bwMode="auto">
            <a:xfrm>
              <a:off x="2616198" y="157242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09" name="108 Rectángulo"/>
            <p:cNvSpPr>
              <a:spLocks noChangeAspect="1"/>
            </p:cNvSpPr>
            <p:nvPr/>
          </p:nvSpPr>
          <p:spPr bwMode="auto">
            <a:xfrm>
              <a:off x="2606673" y="253444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10" name="109 Rectángulo"/>
            <p:cNvSpPr>
              <a:spLocks noChangeAspect="1"/>
            </p:cNvSpPr>
            <p:nvPr/>
          </p:nvSpPr>
          <p:spPr bwMode="auto">
            <a:xfrm>
              <a:off x="3092448" y="205819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25" name="124 Conector recto"/>
            <p:cNvCxnSpPr>
              <a:cxnSpLocks noChangeAspect="1"/>
            </p:cNvCxnSpPr>
            <p:nvPr/>
          </p:nvCxnSpPr>
          <p:spPr bwMode="auto">
            <a:xfrm rot="10800000">
              <a:off x="1469384" y="2239476"/>
              <a:ext cx="227012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5" name="84 Grupo"/>
          <p:cNvGrpSpPr/>
          <p:nvPr/>
        </p:nvGrpSpPr>
        <p:grpSpPr>
          <a:xfrm>
            <a:off x="3778248" y="2037557"/>
            <a:ext cx="2638425" cy="369888"/>
            <a:chOff x="3778248" y="2037557"/>
            <a:chExt cx="2638425" cy="369888"/>
          </a:xfrm>
        </p:grpSpPr>
        <p:sp>
          <p:nvSpPr>
            <p:cNvPr id="114" name="80 Rectángulo"/>
            <p:cNvSpPr>
              <a:spLocks noChangeAspect="1"/>
            </p:cNvSpPr>
            <p:nvPr/>
          </p:nvSpPr>
          <p:spPr bwMode="auto">
            <a:xfrm>
              <a:off x="3778248" y="2037557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15" name="81 Conector recto"/>
            <p:cNvCxnSpPr>
              <a:cxnSpLocks noChangeAspect="1"/>
            </p:cNvCxnSpPr>
            <p:nvPr/>
          </p:nvCxnSpPr>
          <p:spPr bwMode="auto">
            <a:xfrm rot="10800000">
              <a:off x="4311558" y="2181000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6" name="82 Rectángulo"/>
            <p:cNvSpPr>
              <a:spLocks noChangeAspect="1"/>
            </p:cNvSpPr>
            <p:nvPr/>
          </p:nvSpPr>
          <p:spPr bwMode="auto">
            <a:xfrm>
              <a:off x="4492172" y="2037557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17" name="83 Conector recto"/>
            <p:cNvCxnSpPr>
              <a:cxnSpLocks noChangeAspect="1"/>
            </p:cNvCxnSpPr>
            <p:nvPr/>
          </p:nvCxnSpPr>
          <p:spPr bwMode="auto">
            <a:xfrm rot="10800000">
              <a:off x="4960648" y="2221944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8" name="84 Rectángulo"/>
            <p:cNvSpPr>
              <a:spLocks noChangeAspect="1"/>
            </p:cNvSpPr>
            <p:nvPr/>
          </p:nvSpPr>
          <p:spPr bwMode="auto">
            <a:xfrm>
              <a:off x="5127613" y="2037557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19" name="85 Conector recto"/>
            <p:cNvCxnSpPr>
              <a:cxnSpLocks noChangeAspect="1"/>
            </p:cNvCxnSpPr>
            <p:nvPr/>
          </p:nvCxnSpPr>
          <p:spPr bwMode="auto">
            <a:xfrm rot="10800000">
              <a:off x="5646559" y="2221944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0" name="86 Rectángulo"/>
            <p:cNvSpPr>
              <a:spLocks noChangeAspect="1"/>
            </p:cNvSpPr>
            <p:nvPr/>
          </p:nvSpPr>
          <p:spPr bwMode="auto">
            <a:xfrm>
              <a:off x="5813525" y="2037557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6" name="81 Conector recto"/>
            <p:cNvCxnSpPr>
              <a:cxnSpLocks noChangeAspect="1"/>
            </p:cNvCxnSpPr>
            <p:nvPr/>
          </p:nvCxnSpPr>
          <p:spPr bwMode="auto">
            <a:xfrm rot="10800000">
              <a:off x="4311558" y="2249238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92" name="91 Grupo"/>
          <p:cNvGrpSpPr/>
          <p:nvPr/>
        </p:nvGrpSpPr>
        <p:grpSpPr>
          <a:xfrm>
            <a:off x="7105648" y="2212182"/>
            <a:ext cx="1228725" cy="69828"/>
            <a:chOff x="7105648" y="2212182"/>
            <a:chExt cx="1228725" cy="69828"/>
          </a:xfrm>
        </p:grpSpPr>
        <p:cxnSp>
          <p:nvCxnSpPr>
            <p:cNvPr id="121" name="120 Conector recto"/>
            <p:cNvCxnSpPr>
              <a:cxnSpLocks noChangeShapeType="1"/>
            </p:cNvCxnSpPr>
            <p:nvPr/>
          </p:nvCxnSpPr>
          <p:spPr bwMode="auto">
            <a:xfrm rot="-1800000">
              <a:off x="7105648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2" name="121 Conector recto"/>
            <p:cNvCxnSpPr>
              <a:cxnSpLocks noChangeShapeType="1"/>
            </p:cNvCxnSpPr>
            <p:nvPr/>
          </p:nvCxnSpPr>
          <p:spPr bwMode="auto">
            <a:xfrm rot="1800000" flipH="1">
              <a:off x="7496173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3" name="122 Conector recto"/>
            <p:cNvCxnSpPr>
              <a:cxnSpLocks noChangeShapeType="1"/>
            </p:cNvCxnSpPr>
            <p:nvPr/>
          </p:nvCxnSpPr>
          <p:spPr bwMode="auto">
            <a:xfrm rot="-1800000">
              <a:off x="7877173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7" name="126 Conector recto"/>
            <p:cNvCxnSpPr>
              <a:cxnSpLocks noChangeShapeType="1"/>
            </p:cNvCxnSpPr>
            <p:nvPr/>
          </p:nvCxnSpPr>
          <p:spPr bwMode="auto">
            <a:xfrm rot="-1800000">
              <a:off x="7146591" y="228042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113" name="112 Grupo"/>
          <p:cNvGrpSpPr/>
          <p:nvPr/>
        </p:nvGrpSpPr>
        <p:grpSpPr>
          <a:xfrm>
            <a:off x="692150" y="3899540"/>
            <a:ext cx="2752725" cy="1377950"/>
            <a:chOff x="692150" y="3899540"/>
            <a:chExt cx="2752725" cy="1377950"/>
          </a:xfrm>
        </p:grpSpPr>
        <p:sp>
          <p:nvSpPr>
            <p:cNvPr id="50" name="49 Rectángulo"/>
            <p:cNvSpPr>
              <a:spLocks noChangeAspect="1"/>
            </p:cNvSpPr>
            <p:nvPr/>
          </p:nvSpPr>
          <p:spPr bwMode="auto">
            <a:xfrm>
              <a:off x="1177925" y="4402777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1" name="50 Conector recto"/>
            <p:cNvCxnSpPr>
              <a:cxnSpLocks noChangeAspect="1"/>
            </p:cNvCxnSpPr>
            <p:nvPr/>
          </p:nvCxnSpPr>
          <p:spPr bwMode="auto">
            <a:xfrm rot="10800000">
              <a:off x="1455738" y="4586927"/>
              <a:ext cx="227012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2" name="51 Conector recto"/>
            <p:cNvCxnSpPr>
              <a:cxnSpLocks noChangeAspect="1"/>
            </p:cNvCxnSpPr>
            <p:nvPr/>
          </p:nvCxnSpPr>
          <p:spPr bwMode="auto">
            <a:xfrm rot="10800000">
              <a:off x="1009650" y="4586927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3" name="52 Conector recto"/>
            <p:cNvCxnSpPr>
              <a:cxnSpLocks noChangeAspect="1"/>
            </p:cNvCxnSpPr>
            <p:nvPr/>
          </p:nvCxnSpPr>
          <p:spPr bwMode="auto">
            <a:xfrm rot="5400000">
              <a:off x="1240631" y="481473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4" name="53 Conector recto"/>
            <p:cNvCxnSpPr>
              <a:cxnSpLocks noChangeAspect="1"/>
            </p:cNvCxnSpPr>
            <p:nvPr/>
          </p:nvCxnSpPr>
          <p:spPr bwMode="auto">
            <a:xfrm rot="5400000">
              <a:off x="1240631" y="435118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5" name="54 Rectángulo"/>
            <p:cNvSpPr>
              <a:spLocks noChangeAspect="1"/>
            </p:cNvSpPr>
            <p:nvPr/>
          </p:nvSpPr>
          <p:spPr bwMode="auto">
            <a:xfrm>
              <a:off x="1177925" y="3899540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6" name="55 Rectángulo"/>
            <p:cNvSpPr>
              <a:spLocks noChangeAspect="1"/>
            </p:cNvSpPr>
            <p:nvPr/>
          </p:nvSpPr>
          <p:spPr bwMode="auto">
            <a:xfrm>
              <a:off x="692150" y="4402777"/>
              <a:ext cx="3508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7" name="56 Rectángulo"/>
            <p:cNvSpPr>
              <a:spLocks noChangeAspect="1"/>
            </p:cNvSpPr>
            <p:nvPr/>
          </p:nvSpPr>
          <p:spPr bwMode="auto">
            <a:xfrm>
              <a:off x="1177925" y="4904427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8" name="57 Rectángulo"/>
            <p:cNvSpPr>
              <a:spLocks noChangeAspect="1"/>
            </p:cNvSpPr>
            <p:nvPr/>
          </p:nvSpPr>
          <p:spPr bwMode="auto">
            <a:xfrm>
              <a:off x="1663700" y="4402777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60" name="59 Conector recto"/>
            <p:cNvCxnSpPr>
              <a:cxnSpLocks noChangeAspect="1"/>
            </p:cNvCxnSpPr>
            <p:nvPr/>
          </p:nvCxnSpPr>
          <p:spPr bwMode="auto">
            <a:xfrm rot="5400000">
              <a:off x="1716881" y="481473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61" name="60 Conector recto"/>
            <p:cNvCxnSpPr>
              <a:cxnSpLocks noChangeAspect="1"/>
            </p:cNvCxnSpPr>
            <p:nvPr/>
          </p:nvCxnSpPr>
          <p:spPr bwMode="auto">
            <a:xfrm rot="10800000">
              <a:off x="1966273" y="4614223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3" name="62 Rectángulo"/>
            <p:cNvSpPr>
              <a:spLocks noChangeAspect="1"/>
            </p:cNvSpPr>
            <p:nvPr/>
          </p:nvSpPr>
          <p:spPr bwMode="auto">
            <a:xfrm>
              <a:off x="1663700" y="4890140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64" name="63 Rectángulo"/>
            <p:cNvSpPr>
              <a:spLocks noChangeAspect="1"/>
            </p:cNvSpPr>
            <p:nvPr/>
          </p:nvSpPr>
          <p:spPr bwMode="auto">
            <a:xfrm>
              <a:off x="2149475" y="4413890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66" name="65 Conector recto"/>
            <p:cNvCxnSpPr>
              <a:cxnSpLocks noChangeAspect="1"/>
            </p:cNvCxnSpPr>
            <p:nvPr/>
          </p:nvCxnSpPr>
          <p:spPr bwMode="auto">
            <a:xfrm rot="5400000">
              <a:off x="2193131" y="483378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67" name="66 Conector recto"/>
            <p:cNvCxnSpPr>
              <a:cxnSpLocks noChangeAspect="1"/>
            </p:cNvCxnSpPr>
            <p:nvPr/>
          </p:nvCxnSpPr>
          <p:spPr bwMode="auto">
            <a:xfrm rot="10800000">
              <a:off x="2428875" y="4604390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9" name="68 Rectángulo"/>
            <p:cNvSpPr>
              <a:spLocks noChangeAspect="1"/>
            </p:cNvSpPr>
            <p:nvPr/>
          </p:nvSpPr>
          <p:spPr bwMode="auto">
            <a:xfrm>
              <a:off x="2139950" y="490919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1" name="70 Rectángulo"/>
            <p:cNvSpPr>
              <a:spLocks noChangeAspect="1"/>
            </p:cNvSpPr>
            <p:nvPr/>
          </p:nvSpPr>
          <p:spPr bwMode="auto">
            <a:xfrm>
              <a:off x="2606675" y="442182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72" name="71 Conector recto"/>
            <p:cNvCxnSpPr>
              <a:cxnSpLocks noChangeAspect="1"/>
            </p:cNvCxnSpPr>
            <p:nvPr/>
          </p:nvCxnSpPr>
          <p:spPr bwMode="auto">
            <a:xfrm rot="5400000">
              <a:off x="2669381" y="436705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3" name="72 Conector recto"/>
            <p:cNvCxnSpPr>
              <a:cxnSpLocks noChangeAspect="1"/>
            </p:cNvCxnSpPr>
            <p:nvPr/>
          </p:nvCxnSpPr>
          <p:spPr bwMode="auto">
            <a:xfrm rot="5400000">
              <a:off x="2659856" y="483378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4" name="73 Conector recto"/>
            <p:cNvCxnSpPr>
              <a:cxnSpLocks noChangeAspect="1"/>
            </p:cNvCxnSpPr>
            <p:nvPr/>
          </p:nvCxnSpPr>
          <p:spPr bwMode="auto">
            <a:xfrm rot="10800000">
              <a:off x="2895600" y="4604390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5" name="74 Rectángulo"/>
            <p:cNvSpPr>
              <a:spLocks noChangeAspect="1"/>
            </p:cNvSpPr>
            <p:nvPr/>
          </p:nvSpPr>
          <p:spPr bwMode="auto">
            <a:xfrm>
              <a:off x="2616200" y="394716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6" name="75 Rectángulo"/>
            <p:cNvSpPr>
              <a:spLocks noChangeAspect="1"/>
            </p:cNvSpPr>
            <p:nvPr/>
          </p:nvSpPr>
          <p:spPr bwMode="auto">
            <a:xfrm>
              <a:off x="2606675" y="490919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7" name="76 Rectángulo"/>
            <p:cNvSpPr>
              <a:spLocks noChangeAspect="1"/>
            </p:cNvSpPr>
            <p:nvPr/>
          </p:nvSpPr>
          <p:spPr bwMode="auto">
            <a:xfrm>
              <a:off x="3092450" y="443294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28" name="81 Conector recto"/>
            <p:cNvCxnSpPr>
              <a:cxnSpLocks noChangeAspect="1"/>
            </p:cNvCxnSpPr>
            <p:nvPr/>
          </p:nvCxnSpPr>
          <p:spPr bwMode="auto">
            <a:xfrm rot="10800000">
              <a:off x="1964143" y="4542063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104" name="103 Grupo"/>
          <p:cNvGrpSpPr/>
          <p:nvPr/>
        </p:nvGrpSpPr>
        <p:grpSpPr>
          <a:xfrm>
            <a:off x="3778250" y="4412302"/>
            <a:ext cx="2570185" cy="369888"/>
            <a:chOff x="3778250" y="4412302"/>
            <a:chExt cx="2570185" cy="369888"/>
          </a:xfrm>
        </p:grpSpPr>
        <p:sp>
          <p:nvSpPr>
            <p:cNvPr id="7232" name="80 Rectángulo"/>
            <p:cNvSpPr>
              <a:spLocks noChangeAspect="1"/>
            </p:cNvSpPr>
            <p:nvPr/>
          </p:nvSpPr>
          <p:spPr bwMode="auto">
            <a:xfrm>
              <a:off x="3778250" y="4412302"/>
              <a:ext cx="60314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33" name="81 Conector recto"/>
            <p:cNvCxnSpPr>
              <a:cxnSpLocks noChangeAspect="1"/>
            </p:cNvCxnSpPr>
            <p:nvPr/>
          </p:nvCxnSpPr>
          <p:spPr bwMode="auto">
            <a:xfrm rot="10800000">
              <a:off x="4297912" y="4596689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4" name="82 Rectángulo"/>
            <p:cNvSpPr>
              <a:spLocks noChangeAspect="1"/>
            </p:cNvSpPr>
            <p:nvPr/>
          </p:nvSpPr>
          <p:spPr bwMode="auto">
            <a:xfrm>
              <a:off x="4478526" y="4412302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235" name="83 Conector recto"/>
            <p:cNvCxnSpPr>
              <a:cxnSpLocks noChangeAspect="1"/>
            </p:cNvCxnSpPr>
            <p:nvPr/>
          </p:nvCxnSpPr>
          <p:spPr bwMode="auto">
            <a:xfrm rot="10800000">
              <a:off x="4960650" y="4555745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6" name="84 Rectángulo"/>
            <p:cNvSpPr>
              <a:spLocks noChangeAspect="1"/>
            </p:cNvSpPr>
            <p:nvPr/>
          </p:nvSpPr>
          <p:spPr bwMode="auto">
            <a:xfrm>
              <a:off x="5141263" y="4412302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237" name="85 Conector recto"/>
            <p:cNvCxnSpPr>
              <a:cxnSpLocks noChangeAspect="1"/>
            </p:cNvCxnSpPr>
            <p:nvPr/>
          </p:nvCxnSpPr>
          <p:spPr bwMode="auto">
            <a:xfrm rot="10800000">
              <a:off x="5578321" y="4596689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8" name="86 Rectángulo"/>
            <p:cNvSpPr>
              <a:spLocks noChangeAspect="1"/>
            </p:cNvSpPr>
            <p:nvPr/>
          </p:nvSpPr>
          <p:spPr bwMode="auto">
            <a:xfrm>
              <a:off x="5745287" y="4412302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9" name="83 Conector recto"/>
            <p:cNvCxnSpPr>
              <a:cxnSpLocks noChangeAspect="1"/>
            </p:cNvCxnSpPr>
            <p:nvPr/>
          </p:nvCxnSpPr>
          <p:spPr bwMode="auto">
            <a:xfrm rot="10800000">
              <a:off x="4960649" y="4623983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95" name="94 Grupo"/>
          <p:cNvGrpSpPr/>
          <p:nvPr/>
        </p:nvGrpSpPr>
        <p:grpSpPr>
          <a:xfrm>
            <a:off x="7105650" y="4586927"/>
            <a:ext cx="1228725" cy="69827"/>
            <a:chOff x="7105650" y="4586927"/>
            <a:chExt cx="1228725" cy="69827"/>
          </a:xfrm>
        </p:grpSpPr>
        <p:cxnSp>
          <p:nvCxnSpPr>
            <p:cNvPr id="88" name="87 Conector recto"/>
            <p:cNvCxnSpPr>
              <a:cxnSpLocks noChangeShapeType="1"/>
            </p:cNvCxnSpPr>
            <p:nvPr/>
          </p:nvCxnSpPr>
          <p:spPr bwMode="auto">
            <a:xfrm rot="-1800000">
              <a:off x="7105650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ShapeType="1"/>
            </p:cNvCxnSpPr>
            <p:nvPr/>
          </p:nvCxnSpPr>
          <p:spPr bwMode="auto">
            <a:xfrm rot="1800000" flipH="1">
              <a:off x="7496175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0" name="89 Conector recto"/>
            <p:cNvCxnSpPr>
              <a:cxnSpLocks noChangeShapeType="1"/>
            </p:cNvCxnSpPr>
            <p:nvPr/>
          </p:nvCxnSpPr>
          <p:spPr bwMode="auto">
            <a:xfrm rot="-1800000">
              <a:off x="7877175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30" name="129 Conector recto"/>
            <p:cNvCxnSpPr>
              <a:cxnSpLocks noChangeShapeType="1"/>
            </p:cNvCxnSpPr>
            <p:nvPr/>
          </p:nvCxnSpPr>
          <p:spPr bwMode="auto">
            <a:xfrm rot="1800000" flipH="1">
              <a:off x="7455230" y="465516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124" name="Text Box 72"/>
          <p:cNvSpPr txBox="1">
            <a:spLocks noChangeArrowheads="1"/>
          </p:cNvSpPr>
          <p:nvPr/>
        </p:nvSpPr>
        <p:spPr bwMode="auto">
          <a:xfrm>
            <a:off x="2806147" y="765175"/>
            <a:ext cx="3531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alquenos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111" grpId="0"/>
      <p:bldP spid="1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Rectángulo"/>
          <p:cNvSpPr>
            <a:spLocks noChangeArrowheads="1"/>
          </p:cNvSpPr>
          <p:nvPr/>
        </p:nvSpPr>
        <p:spPr bwMode="auto">
          <a:xfrm>
            <a:off x="2059033" y="1942438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1-penteno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4" name="53 Rectángulo"/>
          <p:cNvSpPr>
            <a:spLocks noChangeArrowheads="1"/>
          </p:cNvSpPr>
          <p:nvPr/>
        </p:nvSpPr>
        <p:spPr bwMode="auto">
          <a:xfrm>
            <a:off x="2303485" y="2240888"/>
            <a:ext cx="77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5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10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58" name="57 Grupo"/>
          <p:cNvGrpSpPr/>
          <p:nvPr/>
        </p:nvGrpSpPr>
        <p:grpSpPr>
          <a:xfrm>
            <a:off x="1089640" y="1559885"/>
            <a:ext cx="3320435" cy="375278"/>
            <a:chOff x="1089640" y="1559885"/>
            <a:chExt cx="3320435" cy="375278"/>
          </a:xfrm>
        </p:grpSpPr>
        <p:cxnSp>
          <p:nvCxnSpPr>
            <p:cNvPr id="8246" name="58 Conector recto"/>
            <p:cNvCxnSpPr>
              <a:cxnSpLocks noChangeAspect="1"/>
            </p:cNvCxnSpPr>
            <p:nvPr/>
          </p:nvCxnSpPr>
          <p:spPr bwMode="auto">
            <a:xfrm rot="10800000">
              <a:off x="2258429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7" name="59 Rectángulo"/>
            <p:cNvSpPr>
              <a:spLocks noChangeAspect="1"/>
            </p:cNvSpPr>
            <p:nvPr/>
          </p:nvSpPr>
          <p:spPr bwMode="auto">
            <a:xfrm>
              <a:off x="2425353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8" name="60 Conector recto"/>
            <p:cNvCxnSpPr>
              <a:cxnSpLocks noChangeAspect="1"/>
            </p:cNvCxnSpPr>
            <p:nvPr/>
          </p:nvCxnSpPr>
          <p:spPr bwMode="auto">
            <a:xfrm rot="10800000">
              <a:off x="2944170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9" name="61 Rectángulo"/>
            <p:cNvSpPr>
              <a:spLocks noChangeAspect="1"/>
            </p:cNvSpPr>
            <p:nvPr/>
          </p:nvSpPr>
          <p:spPr bwMode="auto">
            <a:xfrm>
              <a:off x="3111093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50" name="66 Conector recto"/>
            <p:cNvCxnSpPr>
              <a:cxnSpLocks noChangeAspect="1"/>
            </p:cNvCxnSpPr>
            <p:nvPr/>
          </p:nvCxnSpPr>
          <p:spPr bwMode="auto">
            <a:xfrm rot="10800000">
              <a:off x="3640154" y="174966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51" name="67 Rectángulo"/>
            <p:cNvSpPr>
              <a:spLocks noChangeAspect="1"/>
            </p:cNvSpPr>
            <p:nvPr/>
          </p:nvSpPr>
          <p:spPr bwMode="auto">
            <a:xfrm>
              <a:off x="3807077" y="156527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60" name="80 Rectángulo"/>
            <p:cNvSpPr>
              <a:spLocks noChangeAspect="1"/>
            </p:cNvSpPr>
            <p:nvPr/>
          </p:nvSpPr>
          <p:spPr bwMode="auto">
            <a:xfrm>
              <a:off x="1089640" y="155988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1" name="81 Conector recto"/>
            <p:cNvCxnSpPr>
              <a:cxnSpLocks noChangeAspect="1"/>
            </p:cNvCxnSpPr>
            <p:nvPr/>
          </p:nvCxnSpPr>
          <p:spPr bwMode="auto">
            <a:xfrm rot="10800000">
              <a:off x="1622950" y="1703328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2" name="82 Rectángulo"/>
            <p:cNvSpPr>
              <a:spLocks noChangeAspect="1"/>
            </p:cNvSpPr>
            <p:nvPr/>
          </p:nvSpPr>
          <p:spPr bwMode="auto">
            <a:xfrm>
              <a:off x="1803564" y="1559885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3" name="81 Conector recto"/>
            <p:cNvCxnSpPr>
              <a:cxnSpLocks noChangeAspect="1"/>
            </p:cNvCxnSpPr>
            <p:nvPr/>
          </p:nvCxnSpPr>
          <p:spPr bwMode="auto">
            <a:xfrm rot="10800000">
              <a:off x="1622950" y="1771566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sp>
        <p:nvSpPr>
          <p:cNvPr id="67" name="66 Rectángulo"/>
          <p:cNvSpPr>
            <a:spLocks noChangeArrowheads="1"/>
          </p:cNvSpPr>
          <p:nvPr/>
        </p:nvSpPr>
        <p:spPr bwMode="auto">
          <a:xfrm>
            <a:off x="2018090" y="3607465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2-penteno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68" name="67 Rectángulo"/>
          <p:cNvSpPr>
            <a:spLocks noChangeArrowheads="1"/>
          </p:cNvSpPr>
          <p:nvPr/>
        </p:nvSpPr>
        <p:spPr bwMode="auto">
          <a:xfrm>
            <a:off x="2262542" y="3905915"/>
            <a:ext cx="77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5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10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74" name="73 Grupo"/>
          <p:cNvGrpSpPr/>
          <p:nvPr/>
        </p:nvGrpSpPr>
        <p:grpSpPr>
          <a:xfrm>
            <a:off x="1048697" y="3224912"/>
            <a:ext cx="3252195" cy="375278"/>
            <a:chOff x="1048697" y="3224912"/>
            <a:chExt cx="3252195" cy="375278"/>
          </a:xfrm>
        </p:grpSpPr>
        <p:cxnSp>
          <p:nvCxnSpPr>
            <p:cNvPr id="69" name="58 Conector recto"/>
            <p:cNvCxnSpPr>
              <a:cxnSpLocks noChangeAspect="1"/>
            </p:cNvCxnSpPr>
            <p:nvPr/>
          </p:nvCxnSpPr>
          <p:spPr bwMode="auto">
            <a:xfrm rot="10800000">
              <a:off x="1589678" y="3414689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6" name="59 Rectángulo"/>
            <p:cNvSpPr>
              <a:spLocks noChangeAspect="1"/>
            </p:cNvSpPr>
            <p:nvPr/>
          </p:nvSpPr>
          <p:spPr bwMode="auto">
            <a:xfrm>
              <a:off x="2384410" y="3230302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7" name="60 Conector recto"/>
            <p:cNvCxnSpPr>
              <a:cxnSpLocks noChangeAspect="1"/>
            </p:cNvCxnSpPr>
            <p:nvPr/>
          </p:nvCxnSpPr>
          <p:spPr bwMode="auto">
            <a:xfrm rot="10800000">
              <a:off x="2834987" y="3414689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8" name="61 Rectángulo"/>
            <p:cNvSpPr>
              <a:spLocks noChangeAspect="1"/>
            </p:cNvSpPr>
            <p:nvPr/>
          </p:nvSpPr>
          <p:spPr bwMode="auto">
            <a:xfrm>
              <a:off x="3001910" y="3230302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9" name="66 Conector recto"/>
            <p:cNvCxnSpPr>
              <a:cxnSpLocks noChangeAspect="1"/>
            </p:cNvCxnSpPr>
            <p:nvPr/>
          </p:nvCxnSpPr>
          <p:spPr bwMode="auto">
            <a:xfrm rot="10800000">
              <a:off x="3530971" y="3414689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0" name="67 Rectángulo"/>
            <p:cNvSpPr>
              <a:spLocks noChangeAspect="1"/>
            </p:cNvSpPr>
            <p:nvPr/>
          </p:nvSpPr>
          <p:spPr bwMode="auto">
            <a:xfrm>
              <a:off x="3697894" y="3230302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81" name="80 Rectángulo"/>
            <p:cNvSpPr>
              <a:spLocks noChangeAspect="1"/>
            </p:cNvSpPr>
            <p:nvPr/>
          </p:nvSpPr>
          <p:spPr bwMode="auto">
            <a:xfrm>
              <a:off x="1048697" y="322491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 smtClean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2" name="81 Conector recto"/>
            <p:cNvCxnSpPr>
              <a:cxnSpLocks noChangeAspect="1"/>
            </p:cNvCxnSpPr>
            <p:nvPr/>
          </p:nvCxnSpPr>
          <p:spPr bwMode="auto">
            <a:xfrm rot="10800000">
              <a:off x="2209815" y="3368355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3" name="82 Rectángulo"/>
            <p:cNvSpPr>
              <a:spLocks noChangeAspect="1"/>
            </p:cNvSpPr>
            <p:nvPr/>
          </p:nvSpPr>
          <p:spPr bwMode="auto">
            <a:xfrm>
              <a:off x="1762621" y="3224912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4" name="81 Conector recto"/>
            <p:cNvCxnSpPr>
              <a:cxnSpLocks noChangeAspect="1"/>
            </p:cNvCxnSpPr>
            <p:nvPr/>
          </p:nvCxnSpPr>
          <p:spPr bwMode="auto">
            <a:xfrm rot="10800000">
              <a:off x="2209815" y="3436593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9" name="58 Grupo"/>
          <p:cNvGrpSpPr/>
          <p:nvPr/>
        </p:nvGrpSpPr>
        <p:grpSpPr>
          <a:xfrm>
            <a:off x="6286500" y="1849438"/>
            <a:ext cx="1614488" cy="69826"/>
            <a:chOff x="6286500" y="1849438"/>
            <a:chExt cx="1614488" cy="69826"/>
          </a:xfrm>
        </p:grpSpPr>
        <p:cxnSp>
          <p:nvCxnSpPr>
            <p:cNvPr id="64" name="63 Conector recto"/>
            <p:cNvCxnSpPr>
              <a:cxnSpLocks noChangeShapeType="1"/>
            </p:cNvCxnSpPr>
            <p:nvPr/>
          </p:nvCxnSpPr>
          <p:spPr bwMode="auto">
            <a:xfrm rot="-1800000">
              <a:off x="6286500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5" name="64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6" name="65 Conector recto"/>
            <p:cNvCxnSpPr>
              <a:cxnSpLocks noChangeShapeType="1"/>
            </p:cNvCxnSpPr>
            <p:nvPr/>
          </p:nvCxnSpPr>
          <p:spPr bwMode="auto">
            <a:xfrm rot="-1800000">
              <a:off x="7058025" y="184943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70" name="69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1851025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5" name="84 Conector recto"/>
            <p:cNvCxnSpPr>
              <a:cxnSpLocks noChangeShapeType="1"/>
            </p:cNvCxnSpPr>
            <p:nvPr/>
          </p:nvCxnSpPr>
          <p:spPr bwMode="auto">
            <a:xfrm rot="-1800000">
              <a:off x="6327443" y="1917677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71" name="70 Grupo"/>
          <p:cNvGrpSpPr/>
          <p:nvPr/>
        </p:nvGrpSpPr>
        <p:grpSpPr>
          <a:xfrm>
            <a:off x="6259209" y="3418930"/>
            <a:ext cx="1614488" cy="69825"/>
            <a:chOff x="6259209" y="3418930"/>
            <a:chExt cx="1614488" cy="69825"/>
          </a:xfrm>
        </p:grpSpPr>
        <p:cxnSp>
          <p:nvCxnSpPr>
            <p:cNvPr id="87" name="86 Conector recto"/>
            <p:cNvCxnSpPr>
              <a:cxnSpLocks noChangeShapeType="1"/>
            </p:cNvCxnSpPr>
            <p:nvPr/>
          </p:nvCxnSpPr>
          <p:spPr bwMode="auto">
            <a:xfrm rot="-1800000">
              <a:off x="6259209" y="341893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8" name="87 Conector recto"/>
            <p:cNvCxnSpPr>
              <a:cxnSpLocks noChangeShapeType="1"/>
            </p:cNvCxnSpPr>
            <p:nvPr/>
          </p:nvCxnSpPr>
          <p:spPr bwMode="auto">
            <a:xfrm rot="1800000" flipH="1">
              <a:off x="6649734" y="341893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ShapeType="1"/>
            </p:cNvCxnSpPr>
            <p:nvPr/>
          </p:nvCxnSpPr>
          <p:spPr bwMode="auto">
            <a:xfrm rot="-1800000">
              <a:off x="7030734" y="341893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1" name="90 Conector recto"/>
            <p:cNvCxnSpPr>
              <a:cxnSpLocks noChangeShapeType="1"/>
            </p:cNvCxnSpPr>
            <p:nvPr/>
          </p:nvCxnSpPr>
          <p:spPr bwMode="auto">
            <a:xfrm rot="1800000" flipH="1">
              <a:off x="7416497" y="342051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9" name="98 Conector recto"/>
            <p:cNvCxnSpPr>
              <a:cxnSpLocks noChangeShapeType="1"/>
            </p:cNvCxnSpPr>
            <p:nvPr/>
          </p:nvCxnSpPr>
          <p:spPr bwMode="auto">
            <a:xfrm rot="1800000" flipH="1">
              <a:off x="6608790" y="348716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100" name="99 Rectángulo"/>
          <p:cNvSpPr>
            <a:spLocks noChangeArrowheads="1"/>
          </p:cNvSpPr>
          <p:nvPr/>
        </p:nvSpPr>
        <p:spPr bwMode="auto">
          <a:xfrm>
            <a:off x="1542200" y="5531808"/>
            <a:ext cx="2320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3-metil-2-penteno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01" name="100 Rectángulo"/>
          <p:cNvSpPr>
            <a:spLocks noChangeArrowheads="1"/>
          </p:cNvSpPr>
          <p:nvPr/>
        </p:nvSpPr>
        <p:spPr bwMode="auto">
          <a:xfrm>
            <a:off x="2330782" y="5830258"/>
            <a:ext cx="77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6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12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73" name="72 Grupo"/>
          <p:cNvGrpSpPr/>
          <p:nvPr/>
        </p:nvGrpSpPr>
        <p:grpSpPr>
          <a:xfrm>
            <a:off x="1076326" y="4698871"/>
            <a:ext cx="3074438" cy="852950"/>
            <a:chOff x="1076326" y="4698871"/>
            <a:chExt cx="3074438" cy="852950"/>
          </a:xfrm>
        </p:grpSpPr>
        <p:sp>
          <p:nvSpPr>
            <p:cNvPr id="103" name="55 Rectángulo"/>
            <p:cNvSpPr>
              <a:spLocks noChangeAspect="1"/>
            </p:cNvSpPr>
            <p:nvPr/>
          </p:nvSpPr>
          <p:spPr bwMode="auto">
            <a:xfrm>
              <a:off x="1076326" y="4704261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04" name="56 Conector recto"/>
            <p:cNvCxnSpPr>
              <a:cxnSpLocks noChangeAspect="1"/>
            </p:cNvCxnSpPr>
            <p:nvPr/>
          </p:nvCxnSpPr>
          <p:spPr bwMode="auto">
            <a:xfrm rot="10800000">
              <a:off x="1582214" y="48886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8" name="60 Conector recto"/>
            <p:cNvCxnSpPr>
              <a:cxnSpLocks noChangeAspect="1"/>
            </p:cNvCxnSpPr>
            <p:nvPr/>
          </p:nvCxnSpPr>
          <p:spPr bwMode="auto">
            <a:xfrm rot="10800000">
              <a:off x="2684859" y="48886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9" name="61 Rectángulo"/>
            <p:cNvSpPr>
              <a:spLocks noChangeAspect="1"/>
            </p:cNvSpPr>
            <p:nvPr/>
          </p:nvSpPr>
          <p:spPr bwMode="auto">
            <a:xfrm>
              <a:off x="2851782" y="470426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1" name="66 Conector recto"/>
            <p:cNvCxnSpPr>
              <a:cxnSpLocks noChangeAspect="1"/>
            </p:cNvCxnSpPr>
            <p:nvPr/>
          </p:nvCxnSpPr>
          <p:spPr bwMode="auto">
            <a:xfrm rot="10800000">
              <a:off x="3380843" y="488864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2" name="67 Rectángulo"/>
            <p:cNvSpPr>
              <a:spLocks noChangeAspect="1"/>
            </p:cNvSpPr>
            <p:nvPr/>
          </p:nvSpPr>
          <p:spPr bwMode="auto">
            <a:xfrm>
              <a:off x="3547766" y="4704261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4" name="66 Conector recto"/>
            <p:cNvCxnSpPr>
              <a:cxnSpLocks noChangeAspect="1"/>
            </p:cNvCxnSpPr>
            <p:nvPr/>
          </p:nvCxnSpPr>
          <p:spPr bwMode="auto">
            <a:xfrm rot="16200000">
              <a:off x="2466446" y="5120665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5" name="67 Rectángulo"/>
            <p:cNvSpPr>
              <a:spLocks noChangeAspect="1"/>
            </p:cNvSpPr>
            <p:nvPr/>
          </p:nvSpPr>
          <p:spPr bwMode="auto">
            <a:xfrm>
              <a:off x="2401357" y="5181933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sp>
          <p:nvSpPr>
            <p:cNvPr id="122" name="59 Rectángulo"/>
            <p:cNvSpPr>
              <a:spLocks noChangeAspect="1"/>
            </p:cNvSpPr>
            <p:nvPr/>
          </p:nvSpPr>
          <p:spPr bwMode="auto">
            <a:xfrm>
              <a:off x="2411715" y="4704261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23" name="122 Conector recto"/>
            <p:cNvCxnSpPr>
              <a:cxnSpLocks noChangeAspect="1"/>
            </p:cNvCxnSpPr>
            <p:nvPr/>
          </p:nvCxnSpPr>
          <p:spPr bwMode="auto">
            <a:xfrm rot="10800000">
              <a:off x="2223472" y="4842314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4" name="123 Rectángulo"/>
            <p:cNvSpPr>
              <a:spLocks noChangeAspect="1"/>
            </p:cNvSpPr>
            <p:nvPr/>
          </p:nvSpPr>
          <p:spPr bwMode="auto">
            <a:xfrm>
              <a:off x="1762630" y="4698871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25" name="81 Conector recto"/>
            <p:cNvCxnSpPr>
              <a:cxnSpLocks noChangeAspect="1"/>
            </p:cNvCxnSpPr>
            <p:nvPr/>
          </p:nvCxnSpPr>
          <p:spPr bwMode="auto">
            <a:xfrm rot="10800000">
              <a:off x="2223472" y="4910552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72" name="71 Grupo"/>
          <p:cNvGrpSpPr/>
          <p:nvPr/>
        </p:nvGrpSpPr>
        <p:grpSpPr>
          <a:xfrm>
            <a:off x="6245557" y="4988424"/>
            <a:ext cx="1614488" cy="572175"/>
            <a:chOff x="6245557" y="4988424"/>
            <a:chExt cx="1614488" cy="572175"/>
          </a:xfrm>
        </p:grpSpPr>
        <p:grpSp>
          <p:nvGrpSpPr>
            <p:cNvPr id="116" name="56 Grupo"/>
            <p:cNvGrpSpPr/>
            <p:nvPr/>
          </p:nvGrpSpPr>
          <p:grpSpPr>
            <a:xfrm>
              <a:off x="6245557" y="4988424"/>
              <a:ext cx="1614488" cy="572175"/>
              <a:chOff x="6286500" y="1849438"/>
              <a:chExt cx="1614488" cy="572175"/>
            </a:xfrm>
          </p:grpSpPr>
          <p:cxnSp>
            <p:nvCxnSpPr>
              <p:cNvPr id="117" name="116 Conector recto"/>
              <p:cNvCxnSpPr>
                <a:cxnSpLocks noChangeShapeType="1"/>
              </p:cNvCxnSpPr>
              <p:nvPr/>
            </p:nvCxnSpPr>
            <p:spPr bwMode="auto">
              <a:xfrm rot="-1800000">
                <a:off x="6286500" y="1849438"/>
                <a:ext cx="457200" cy="1587"/>
              </a:xfrm>
              <a:prstGeom prst="line">
                <a:avLst/>
              </a:prstGeom>
              <a:noFill/>
              <a:ln w="25400" algn="ctr">
                <a:solidFill>
                  <a:schemeClr val="accent2"/>
                </a:solidFill>
                <a:round/>
                <a:headEnd/>
                <a:tailEnd/>
              </a:ln>
            </p:spPr>
          </p:cxnSp>
          <p:cxnSp>
            <p:nvCxnSpPr>
              <p:cNvPr id="118" name="117 Conector recto"/>
              <p:cNvCxnSpPr>
                <a:cxnSpLocks noChangeShapeType="1"/>
              </p:cNvCxnSpPr>
              <p:nvPr/>
            </p:nvCxnSpPr>
            <p:spPr bwMode="auto">
              <a:xfrm rot="1800000" flipH="1">
                <a:off x="6677025" y="1849438"/>
                <a:ext cx="457200" cy="1587"/>
              </a:xfrm>
              <a:prstGeom prst="line">
                <a:avLst/>
              </a:prstGeom>
              <a:noFill/>
              <a:ln w="25400" algn="ctr">
                <a:solidFill>
                  <a:schemeClr val="accent2"/>
                </a:solidFill>
                <a:round/>
                <a:headEnd/>
                <a:tailEnd/>
              </a:ln>
            </p:spPr>
          </p:cxnSp>
          <p:cxnSp>
            <p:nvCxnSpPr>
              <p:cNvPr id="119" name="118 Conector recto"/>
              <p:cNvCxnSpPr>
                <a:cxnSpLocks noChangeShapeType="1"/>
              </p:cNvCxnSpPr>
              <p:nvPr/>
            </p:nvCxnSpPr>
            <p:spPr bwMode="auto">
              <a:xfrm rot="-1800000">
                <a:off x="7058025" y="1849438"/>
                <a:ext cx="457200" cy="1587"/>
              </a:xfrm>
              <a:prstGeom prst="line">
                <a:avLst/>
              </a:prstGeom>
              <a:noFill/>
              <a:ln w="25400" algn="ctr">
                <a:solidFill>
                  <a:schemeClr val="accent2"/>
                </a:solidFill>
                <a:round/>
                <a:headEnd/>
                <a:tailEnd/>
              </a:ln>
            </p:spPr>
          </p:cxnSp>
          <p:cxnSp>
            <p:nvCxnSpPr>
              <p:cNvPr id="120" name="119 Conector recto"/>
              <p:cNvCxnSpPr>
                <a:cxnSpLocks noChangeShapeType="1"/>
              </p:cNvCxnSpPr>
              <p:nvPr/>
            </p:nvCxnSpPr>
            <p:spPr bwMode="auto">
              <a:xfrm rot="1800000" flipH="1">
                <a:off x="7443788" y="1851025"/>
                <a:ext cx="457200" cy="1588"/>
              </a:xfrm>
              <a:prstGeom prst="line">
                <a:avLst/>
              </a:prstGeom>
              <a:noFill/>
              <a:ln w="25400" algn="ctr">
                <a:solidFill>
                  <a:schemeClr val="accent2"/>
                </a:solidFill>
                <a:round/>
                <a:headEnd/>
                <a:tailEnd/>
              </a:ln>
            </p:spPr>
          </p:cxnSp>
          <p:cxnSp>
            <p:nvCxnSpPr>
              <p:cNvPr id="121" name="120 Conector recto"/>
              <p:cNvCxnSpPr>
                <a:cxnSpLocks noChangeShapeType="1"/>
              </p:cNvCxnSpPr>
              <p:nvPr/>
            </p:nvCxnSpPr>
            <p:spPr bwMode="auto">
              <a:xfrm rot="5400000" flipH="1">
                <a:off x="6870581" y="2192219"/>
                <a:ext cx="457200" cy="1588"/>
              </a:xfrm>
              <a:prstGeom prst="line">
                <a:avLst/>
              </a:prstGeom>
              <a:noFill/>
              <a:ln w="25400" algn="ctr">
                <a:solidFill>
                  <a:schemeClr val="accent2"/>
                </a:solidFill>
                <a:round/>
                <a:headEnd/>
                <a:tailEnd/>
              </a:ln>
            </p:spPr>
          </p:cxnSp>
        </p:grpSp>
        <p:cxnSp>
          <p:nvCxnSpPr>
            <p:cNvPr id="126" name="125 Conector recto"/>
            <p:cNvCxnSpPr>
              <a:cxnSpLocks noChangeShapeType="1"/>
            </p:cNvCxnSpPr>
            <p:nvPr/>
          </p:nvCxnSpPr>
          <p:spPr bwMode="auto">
            <a:xfrm rot="1800000" flipH="1">
              <a:off x="6595142" y="5056661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75" name="Text Box 72"/>
          <p:cNvSpPr txBox="1">
            <a:spLocks noChangeArrowheads="1"/>
          </p:cNvSpPr>
          <p:nvPr/>
        </p:nvSpPr>
        <p:spPr bwMode="auto">
          <a:xfrm>
            <a:off x="2806147" y="765175"/>
            <a:ext cx="3531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alquenos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67" grpId="0"/>
      <p:bldP spid="68" grpId="0"/>
      <p:bldP spid="100" grpId="0"/>
      <p:bldP spid="1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54 Rectángulo"/>
          <p:cNvSpPr>
            <a:spLocks noChangeArrowheads="1"/>
          </p:cNvSpPr>
          <p:nvPr/>
        </p:nvSpPr>
        <p:spPr bwMode="auto">
          <a:xfrm>
            <a:off x="1091823" y="2938697"/>
            <a:ext cx="3302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3-etil-3,4-dimetil-1-penteno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8" name="57 Rectángulo"/>
          <p:cNvSpPr>
            <a:spLocks noChangeArrowheads="1"/>
          </p:cNvSpPr>
          <p:nvPr/>
        </p:nvSpPr>
        <p:spPr bwMode="auto">
          <a:xfrm>
            <a:off x="2371725" y="3237147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9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18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32" name="31 Grupo"/>
          <p:cNvGrpSpPr/>
          <p:nvPr/>
        </p:nvGrpSpPr>
        <p:grpSpPr>
          <a:xfrm>
            <a:off x="1117269" y="1592546"/>
            <a:ext cx="3060792" cy="1365607"/>
            <a:chOff x="1117269" y="1592546"/>
            <a:chExt cx="3060792" cy="1365607"/>
          </a:xfrm>
        </p:grpSpPr>
        <p:sp>
          <p:nvSpPr>
            <p:cNvPr id="60" name="55 Rectángulo"/>
            <p:cNvSpPr>
              <a:spLocks noChangeAspect="1"/>
            </p:cNvSpPr>
            <p:nvPr/>
          </p:nvSpPr>
          <p:spPr bwMode="auto">
            <a:xfrm>
              <a:off x="1117269" y="2111150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61" name="56 Conector recto"/>
            <p:cNvCxnSpPr>
              <a:cxnSpLocks noChangeAspect="1"/>
            </p:cNvCxnSpPr>
            <p:nvPr/>
          </p:nvCxnSpPr>
          <p:spPr bwMode="auto">
            <a:xfrm rot="10800000">
              <a:off x="1623157" y="22955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2" name="57 Rectángulo"/>
            <p:cNvSpPr>
              <a:spLocks noChangeAspect="1"/>
            </p:cNvSpPr>
            <p:nvPr/>
          </p:nvSpPr>
          <p:spPr bwMode="auto">
            <a:xfrm>
              <a:off x="1790080" y="2111150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3" name="58 Conector recto"/>
            <p:cNvCxnSpPr>
              <a:cxnSpLocks noChangeAspect="1"/>
            </p:cNvCxnSpPr>
            <p:nvPr/>
          </p:nvCxnSpPr>
          <p:spPr bwMode="auto">
            <a:xfrm rot="10800000">
              <a:off x="2244781" y="22955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4" name="59 Rectángulo"/>
            <p:cNvSpPr>
              <a:spLocks noChangeAspect="1"/>
            </p:cNvSpPr>
            <p:nvPr/>
          </p:nvSpPr>
          <p:spPr bwMode="auto">
            <a:xfrm>
              <a:off x="2425353" y="2111150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65" name="60 Conector recto"/>
            <p:cNvCxnSpPr>
              <a:cxnSpLocks noChangeAspect="1"/>
            </p:cNvCxnSpPr>
            <p:nvPr/>
          </p:nvCxnSpPr>
          <p:spPr bwMode="auto">
            <a:xfrm rot="10800000">
              <a:off x="2725802" y="22955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7" name="61 Rectángulo"/>
            <p:cNvSpPr>
              <a:spLocks noChangeAspect="1"/>
            </p:cNvSpPr>
            <p:nvPr/>
          </p:nvSpPr>
          <p:spPr bwMode="auto">
            <a:xfrm>
              <a:off x="2401406" y="2588821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1" name="66 Conector recto"/>
            <p:cNvCxnSpPr>
              <a:cxnSpLocks noChangeAspect="1"/>
            </p:cNvCxnSpPr>
            <p:nvPr/>
          </p:nvCxnSpPr>
          <p:spPr bwMode="auto">
            <a:xfrm rot="10800000">
              <a:off x="2889523" y="2732264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4" name="67 Rectángulo"/>
            <p:cNvSpPr>
              <a:spLocks noChangeAspect="1"/>
            </p:cNvSpPr>
            <p:nvPr/>
          </p:nvSpPr>
          <p:spPr bwMode="auto">
            <a:xfrm>
              <a:off x="3097390" y="2588821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2" name="66 Conector recto"/>
            <p:cNvCxnSpPr>
              <a:cxnSpLocks noChangeAspect="1"/>
            </p:cNvCxnSpPr>
            <p:nvPr/>
          </p:nvCxnSpPr>
          <p:spPr bwMode="auto">
            <a:xfrm rot="16200000">
              <a:off x="2480093" y="254120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3" name="67 Rectángulo"/>
            <p:cNvSpPr>
              <a:spLocks noChangeAspect="1"/>
            </p:cNvSpPr>
            <p:nvPr/>
          </p:nvSpPr>
          <p:spPr bwMode="auto">
            <a:xfrm>
              <a:off x="2892675" y="2111150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4" name="66 Conector recto"/>
            <p:cNvCxnSpPr>
              <a:cxnSpLocks noChangeAspect="1"/>
            </p:cNvCxnSpPr>
            <p:nvPr/>
          </p:nvCxnSpPr>
          <p:spPr bwMode="auto">
            <a:xfrm rot="10800000">
              <a:off x="3408140" y="2295537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5" name="67 Rectángulo"/>
            <p:cNvSpPr>
              <a:spLocks noChangeAspect="1"/>
            </p:cNvSpPr>
            <p:nvPr/>
          </p:nvSpPr>
          <p:spPr bwMode="auto">
            <a:xfrm>
              <a:off x="3575063" y="2111150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96" name="67 Rectángulo"/>
            <p:cNvSpPr>
              <a:spLocks noChangeAspect="1"/>
            </p:cNvSpPr>
            <p:nvPr/>
          </p:nvSpPr>
          <p:spPr bwMode="auto">
            <a:xfrm>
              <a:off x="1787206" y="2575194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 smtClean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7" name="66 Conector recto"/>
            <p:cNvCxnSpPr>
              <a:cxnSpLocks noChangeAspect="1"/>
            </p:cNvCxnSpPr>
            <p:nvPr/>
          </p:nvCxnSpPr>
          <p:spPr bwMode="auto">
            <a:xfrm rot="16200000">
              <a:off x="1852296" y="251391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6" name="67 Rectángulo"/>
            <p:cNvSpPr>
              <a:spLocks noChangeAspect="1"/>
            </p:cNvSpPr>
            <p:nvPr/>
          </p:nvSpPr>
          <p:spPr bwMode="auto">
            <a:xfrm>
              <a:off x="2415002" y="1592546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 smtClean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7" name="66 Conector recto"/>
            <p:cNvCxnSpPr>
              <a:cxnSpLocks noChangeAspect="1"/>
            </p:cNvCxnSpPr>
            <p:nvPr/>
          </p:nvCxnSpPr>
          <p:spPr bwMode="auto">
            <a:xfrm rot="16200000">
              <a:off x="2480092" y="202259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9" name="66 Conector recto"/>
            <p:cNvCxnSpPr>
              <a:cxnSpLocks noChangeAspect="1"/>
            </p:cNvCxnSpPr>
            <p:nvPr/>
          </p:nvCxnSpPr>
          <p:spPr bwMode="auto">
            <a:xfrm rot="10800000">
              <a:off x="2889523" y="2814151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33" name="32 Grupo"/>
          <p:cNvGrpSpPr/>
          <p:nvPr/>
        </p:nvGrpSpPr>
        <p:grpSpPr>
          <a:xfrm>
            <a:off x="6286500" y="2100860"/>
            <a:ext cx="1614488" cy="1239328"/>
            <a:chOff x="6286500" y="2100860"/>
            <a:chExt cx="1614488" cy="1239328"/>
          </a:xfrm>
        </p:grpSpPr>
        <p:cxnSp>
          <p:nvCxnSpPr>
            <p:cNvPr id="99" name="98 Conector recto"/>
            <p:cNvCxnSpPr>
              <a:cxnSpLocks noChangeShapeType="1"/>
            </p:cNvCxnSpPr>
            <p:nvPr/>
          </p:nvCxnSpPr>
          <p:spPr bwMode="auto">
            <a:xfrm rot="19800000">
              <a:off x="6286500" y="26546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0" name="99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26546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1" name="100 Conector recto"/>
            <p:cNvCxnSpPr>
              <a:cxnSpLocks noChangeShapeType="1"/>
            </p:cNvCxnSpPr>
            <p:nvPr/>
          </p:nvCxnSpPr>
          <p:spPr bwMode="auto">
            <a:xfrm rot="19800000">
              <a:off x="7058025" y="2654625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2" name="101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265621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3" name="102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299740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4" name="103 Conector recto"/>
            <p:cNvCxnSpPr>
              <a:cxnSpLocks noChangeShapeType="1"/>
            </p:cNvCxnSpPr>
            <p:nvPr/>
          </p:nvCxnSpPr>
          <p:spPr bwMode="auto">
            <a:xfrm rot="1800000" flipH="1">
              <a:off x="7061651" y="333860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5" name="104 Conector recto"/>
            <p:cNvCxnSpPr>
              <a:cxnSpLocks noChangeShapeType="1"/>
            </p:cNvCxnSpPr>
            <p:nvPr/>
          </p:nvCxnSpPr>
          <p:spPr bwMode="auto">
            <a:xfrm rot="5400000" flipH="1">
              <a:off x="6474796" y="232866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9" name="108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25333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8" name="67 Conector recto"/>
            <p:cNvCxnSpPr>
              <a:cxnSpLocks noChangeShapeType="1"/>
            </p:cNvCxnSpPr>
            <p:nvPr/>
          </p:nvCxnSpPr>
          <p:spPr bwMode="auto">
            <a:xfrm rot="1800000" flipH="1">
              <a:off x="7102594" y="328401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2806147" y="765175"/>
            <a:ext cx="3531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alquenos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701675" y="1335374"/>
            <a:ext cx="7740650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1800" b="1" dirty="0">
                <a:solidFill>
                  <a:srgbClr val="0000CC"/>
                </a:solidFill>
                <a:latin typeface="Arial" charset="0"/>
              </a:rPr>
              <a:t>El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 más simple de los </a:t>
            </a:r>
            <a:r>
              <a:rPr lang="es-ES" sz="1800" b="1" dirty="0" smtClean="0">
                <a:solidFill>
                  <a:srgbClr val="0000CC"/>
                </a:solidFill>
                <a:latin typeface="Arial" charset="0"/>
              </a:rPr>
              <a:t>alquinos 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es el </a:t>
            </a:r>
            <a:r>
              <a:rPr lang="es-ES" sz="1800" b="1" dirty="0" smtClean="0">
                <a:solidFill>
                  <a:srgbClr val="FF0000"/>
                </a:solidFill>
                <a:latin typeface="Arial" charset="0"/>
              </a:rPr>
              <a:t>etino</a:t>
            </a:r>
            <a:r>
              <a:rPr lang="es-ES" sz="1800" b="1" dirty="0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que consta de </a:t>
            </a:r>
            <a:r>
              <a:rPr lang="es-ES" sz="1800" b="1" dirty="0" smtClean="0">
                <a:solidFill>
                  <a:srgbClr val="0000CC"/>
                </a:solidFill>
                <a:latin typeface="Arial" charset="0"/>
              </a:rPr>
              <a:t>dos átomos de 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carbono </a:t>
            </a:r>
            <a:r>
              <a:rPr lang="es-ES" sz="1800" b="1" dirty="0" smtClean="0">
                <a:solidFill>
                  <a:srgbClr val="0000CC"/>
                </a:solidFill>
                <a:latin typeface="Arial" charset="0"/>
              </a:rPr>
              <a:t>unidos 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a </a:t>
            </a:r>
            <a:r>
              <a:rPr lang="es-ES" sz="1800" b="1" dirty="0" smtClean="0">
                <a:solidFill>
                  <a:srgbClr val="0000CC"/>
                </a:solidFill>
                <a:latin typeface="Arial" charset="0"/>
              </a:rPr>
              <a:t>dos </a:t>
            </a:r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átomos de hidrógeno.</a:t>
            </a:r>
          </a:p>
        </p:txBody>
      </p:sp>
      <p:sp>
        <p:nvSpPr>
          <p:cNvPr id="59" name="58 Rectángulo"/>
          <p:cNvSpPr>
            <a:spLocks noChangeArrowheads="1"/>
          </p:cNvSpPr>
          <p:nvPr/>
        </p:nvSpPr>
        <p:spPr bwMode="auto">
          <a:xfrm>
            <a:off x="1358235" y="2803514"/>
            <a:ext cx="6976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C00000"/>
                </a:solidFill>
                <a:latin typeface="Arial" charset="0"/>
              </a:rPr>
              <a:t>Etino</a:t>
            </a:r>
            <a:endParaRPr lang="es-MX" sz="1600" dirty="0">
              <a:solidFill>
                <a:srgbClr val="C00000"/>
              </a:solidFill>
            </a:endParaRPr>
          </a:p>
        </p:txBody>
      </p:sp>
      <p:sp>
        <p:nvSpPr>
          <p:cNvPr id="60" name="59 Rectángulo"/>
          <p:cNvSpPr>
            <a:spLocks noChangeArrowheads="1"/>
          </p:cNvSpPr>
          <p:nvPr/>
        </p:nvSpPr>
        <p:spPr bwMode="auto">
          <a:xfrm>
            <a:off x="1424910" y="3054339"/>
            <a:ext cx="630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600" b="1" baseline="-25000" dirty="0" smtClean="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s-ES" sz="16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600" b="1" baseline="-25000" dirty="0" smtClean="0">
                <a:solidFill>
                  <a:srgbClr val="C00000"/>
                </a:solidFill>
                <a:latin typeface="Arial" charset="0"/>
              </a:rPr>
              <a:t>2</a:t>
            </a:r>
            <a:endParaRPr lang="es-MX" sz="1600" baseline="-25000" dirty="0">
              <a:solidFill>
                <a:srgbClr val="C00000"/>
              </a:solidFill>
            </a:endParaRPr>
          </a:p>
        </p:txBody>
      </p:sp>
      <p:sp>
        <p:nvSpPr>
          <p:cNvPr id="39" name="38 Rectángulo"/>
          <p:cNvSpPr>
            <a:spLocks noChangeArrowheads="1"/>
          </p:cNvSpPr>
          <p:nvPr/>
        </p:nvSpPr>
        <p:spPr bwMode="auto">
          <a:xfrm>
            <a:off x="1426475" y="5355654"/>
            <a:ext cx="9589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C00000"/>
                </a:solidFill>
                <a:latin typeface="Arial" charset="0"/>
              </a:rPr>
              <a:t>Propino</a:t>
            </a:r>
            <a:endParaRPr lang="es-MX" sz="1600" dirty="0">
              <a:solidFill>
                <a:srgbClr val="C00000"/>
              </a:solidFill>
            </a:endParaRPr>
          </a:p>
        </p:txBody>
      </p:sp>
      <p:sp>
        <p:nvSpPr>
          <p:cNvPr id="40" name="39 Rectángulo"/>
          <p:cNvSpPr>
            <a:spLocks noChangeArrowheads="1"/>
          </p:cNvSpPr>
          <p:nvPr/>
        </p:nvSpPr>
        <p:spPr bwMode="auto">
          <a:xfrm>
            <a:off x="1575038" y="5606479"/>
            <a:ext cx="630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600" b="1" baseline="-25000" dirty="0" smtClean="0">
                <a:solidFill>
                  <a:srgbClr val="C00000"/>
                </a:solidFill>
                <a:latin typeface="Arial" charset="0"/>
              </a:rPr>
              <a:t>3</a:t>
            </a:r>
            <a:r>
              <a:rPr lang="es-ES" sz="16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600" b="1" baseline="-25000" dirty="0" smtClean="0">
                <a:solidFill>
                  <a:srgbClr val="C00000"/>
                </a:solidFill>
                <a:latin typeface="Arial" charset="0"/>
              </a:rPr>
              <a:t>4</a:t>
            </a:r>
            <a:endParaRPr lang="es-MX" sz="1600" baseline="-25000" dirty="0">
              <a:solidFill>
                <a:srgbClr val="C00000"/>
              </a:solidFill>
            </a:endParaRPr>
          </a:p>
        </p:txBody>
      </p:sp>
      <p:grpSp>
        <p:nvGrpSpPr>
          <p:cNvPr id="48" name="47 Grupo"/>
          <p:cNvGrpSpPr/>
          <p:nvPr/>
        </p:nvGrpSpPr>
        <p:grpSpPr>
          <a:xfrm>
            <a:off x="847677" y="2399823"/>
            <a:ext cx="1809750" cy="379413"/>
            <a:chOff x="847677" y="2304287"/>
            <a:chExt cx="1809750" cy="379413"/>
          </a:xfrm>
        </p:grpSpPr>
        <p:sp>
          <p:nvSpPr>
            <p:cNvPr id="43" name="42 Rectángulo"/>
            <p:cNvSpPr>
              <a:spLocks noChangeAspect="1"/>
            </p:cNvSpPr>
            <p:nvPr/>
          </p:nvSpPr>
          <p:spPr bwMode="auto">
            <a:xfrm>
              <a:off x="1333452" y="230428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44" name="43 Conector recto"/>
            <p:cNvCxnSpPr>
              <a:cxnSpLocks noChangeAspect="1"/>
            </p:cNvCxnSpPr>
            <p:nvPr/>
          </p:nvCxnSpPr>
          <p:spPr bwMode="auto">
            <a:xfrm rot="10800000">
              <a:off x="1624913" y="243384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45" name="44 Conector recto"/>
            <p:cNvCxnSpPr>
              <a:cxnSpLocks noChangeAspect="1"/>
            </p:cNvCxnSpPr>
            <p:nvPr/>
          </p:nvCxnSpPr>
          <p:spPr bwMode="auto">
            <a:xfrm rot="10800000">
              <a:off x="1165177" y="24884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49" name="48 Rectángulo"/>
            <p:cNvSpPr>
              <a:spLocks noChangeAspect="1"/>
            </p:cNvSpPr>
            <p:nvPr/>
          </p:nvSpPr>
          <p:spPr bwMode="auto">
            <a:xfrm>
              <a:off x="1816052" y="2304287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50" name="49 Rectángulo"/>
            <p:cNvSpPr>
              <a:spLocks noChangeAspect="1"/>
            </p:cNvSpPr>
            <p:nvPr/>
          </p:nvSpPr>
          <p:spPr bwMode="auto">
            <a:xfrm>
              <a:off x="847677" y="2304287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5" name="54 Conector recto"/>
            <p:cNvCxnSpPr>
              <a:cxnSpLocks noChangeAspect="1"/>
            </p:cNvCxnSpPr>
            <p:nvPr/>
          </p:nvCxnSpPr>
          <p:spPr bwMode="auto">
            <a:xfrm rot="10800000">
              <a:off x="2108152" y="24884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8" name="57 Rectángulo"/>
            <p:cNvSpPr>
              <a:spLocks noChangeAspect="1"/>
            </p:cNvSpPr>
            <p:nvPr/>
          </p:nvSpPr>
          <p:spPr bwMode="auto">
            <a:xfrm>
              <a:off x="2305002" y="231540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2" name="51 Conector recto"/>
            <p:cNvCxnSpPr>
              <a:cxnSpLocks noChangeAspect="1"/>
            </p:cNvCxnSpPr>
            <p:nvPr/>
          </p:nvCxnSpPr>
          <p:spPr bwMode="auto">
            <a:xfrm rot="10800000">
              <a:off x="1624914" y="248843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6" name="55 Conector recto"/>
            <p:cNvCxnSpPr>
              <a:cxnSpLocks noChangeAspect="1"/>
            </p:cNvCxnSpPr>
            <p:nvPr/>
          </p:nvCxnSpPr>
          <p:spPr bwMode="auto">
            <a:xfrm rot="10800000">
              <a:off x="1624913" y="254302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1" name="50 Grupo"/>
          <p:cNvGrpSpPr/>
          <p:nvPr/>
        </p:nvGrpSpPr>
        <p:grpSpPr>
          <a:xfrm>
            <a:off x="4063001" y="2399823"/>
            <a:ext cx="1178116" cy="369332"/>
            <a:chOff x="4063001" y="2304287"/>
            <a:chExt cx="1178116" cy="369332"/>
          </a:xfrm>
        </p:grpSpPr>
        <p:sp>
          <p:nvSpPr>
            <p:cNvPr id="61" name="60 Rectángulo"/>
            <p:cNvSpPr>
              <a:spLocks noChangeAspect="1"/>
            </p:cNvSpPr>
            <p:nvPr/>
          </p:nvSpPr>
          <p:spPr bwMode="auto">
            <a:xfrm>
              <a:off x="4063001" y="2304287"/>
              <a:ext cx="5180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70" name="69 Conector recto"/>
            <p:cNvCxnSpPr>
              <a:cxnSpLocks noChangeAspect="1"/>
            </p:cNvCxnSpPr>
            <p:nvPr/>
          </p:nvCxnSpPr>
          <p:spPr bwMode="auto">
            <a:xfrm rot="10800000">
              <a:off x="4531886" y="243384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0" name="79 Rectángulo"/>
            <p:cNvSpPr>
              <a:spLocks noChangeAspect="1"/>
            </p:cNvSpPr>
            <p:nvPr/>
          </p:nvSpPr>
          <p:spPr bwMode="auto">
            <a:xfrm>
              <a:off x="4723025" y="2304287"/>
              <a:ext cx="5180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84" name="83 Conector recto"/>
            <p:cNvCxnSpPr>
              <a:cxnSpLocks noChangeAspect="1"/>
            </p:cNvCxnSpPr>
            <p:nvPr/>
          </p:nvCxnSpPr>
          <p:spPr bwMode="auto">
            <a:xfrm rot="10800000">
              <a:off x="4531887" y="248843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5" name="84 Conector recto"/>
            <p:cNvCxnSpPr>
              <a:cxnSpLocks noChangeAspect="1"/>
            </p:cNvCxnSpPr>
            <p:nvPr/>
          </p:nvCxnSpPr>
          <p:spPr bwMode="auto">
            <a:xfrm rot="10800000">
              <a:off x="4531886" y="254302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7" name="56 Grupo"/>
          <p:cNvGrpSpPr/>
          <p:nvPr/>
        </p:nvGrpSpPr>
        <p:grpSpPr>
          <a:xfrm>
            <a:off x="861326" y="3965361"/>
            <a:ext cx="2287409" cy="1337289"/>
            <a:chOff x="861326" y="3869825"/>
            <a:chExt cx="2287409" cy="1337289"/>
          </a:xfrm>
        </p:grpSpPr>
        <p:cxnSp>
          <p:nvCxnSpPr>
            <p:cNvPr id="74" name="73 Conector recto"/>
            <p:cNvCxnSpPr>
              <a:cxnSpLocks noChangeAspect="1"/>
            </p:cNvCxnSpPr>
            <p:nvPr/>
          </p:nvCxnSpPr>
          <p:spPr bwMode="auto">
            <a:xfrm rot="10800000">
              <a:off x="2116221" y="4535601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5" name="74 Rectángulo"/>
            <p:cNvSpPr>
              <a:spLocks noChangeAspect="1"/>
            </p:cNvSpPr>
            <p:nvPr/>
          </p:nvSpPr>
          <p:spPr bwMode="auto">
            <a:xfrm>
              <a:off x="2307360" y="4351451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76" name="75 Conector recto"/>
            <p:cNvCxnSpPr>
              <a:cxnSpLocks noChangeAspect="1"/>
            </p:cNvCxnSpPr>
            <p:nvPr/>
          </p:nvCxnSpPr>
          <p:spPr bwMode="auto">
            <a:xfrm rot="5400000">
              <a:off x="2363716" y="4763408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7" name="76 Conector recto"/>
            <p:cNvCxnSpPr>
              <a:cxnSpLocks noChangeAspect="1"/>
            </p:cNvCxnSpPr>
            <p:nvPr/>
          </p:nvCxnSpPr>
          <p:spPr bwMode="auto">
            <a:xfrm rot="10800000">
              <a:off x="2599460" y="4535601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8" name="77 Rectángulo"/>
            <p:cNvSpPr>
              <a:spLocks noChangeAspect="1"/>
            </p:cNvSpPr>
            <p:nvPr/>
          </p:nvSpPr>
          <p:spPr bwMode="auto">
            <a:xfrm>
              <a:off x="2310535" y="4838814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9" name="78 Rectángulo"/>
            <p:cNvSpPr>
              <a:spLocks noChangeAspect="1"/>
            </p:cNvSpPr>
            <p:nvPr/>
          </p:nvSpPr>
          <p:spPr bwMode="auto">
            <a:xfrm>
              <a:off x="2796310" y="4362564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15" name="114 Rectángulo"/>
            <p:cNvSpPr>
              <a:spLocks noChangeAspect="1"/>
            </p:cNvSpPr>
            <p:nvPr/>
          </p:nvSpPr>
          <p:spPr bwMode="auto">
            <a:xfrm>
              <a:off x="2310535" y="386982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16" name="115 Conector recto"/>
            <p:cNvCxnSpPr>
              <a:cxnSpLocks noChangeAspect="1"/>
            </p:cNvCxnSpPr>
            <p:nvPr/>
          </p:nvCxnSpPr>
          <p:spPr bwMode="auto">
            <a:xfrm rot="5400000">
              <a:off x="2363716" y="428573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6" name="85 Rectángulo"/>
            <p:cNvSpPr>
              <a:spLocks noChangeAspect="1"/>
            </p:cNvSpPr>
            <p:nvPr/>
          </p:nvSpPr>
          <p:spPr bwMode="auto">
            <a:xfrm>
              <a:off x="1347101" y="4351452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87" name="86 Conector recto"/>
            <p:cNvCxnSpPr>
              <a:cxnSpLocks noChangeAspect="1"/>
            </p:cNvCxnSpPr>
            <p:nvPr/>
          </p:nvCxnSpPr>
          <p:spPr bwMode="auto">
            <a:xfrm rot="10800000">
              <a:off x="1638562" y="448101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88" name="87 Conector recto"/>
            <p:cNvCxnSpPr>
              <a:cxnSpLocks noChangeAspect="1"/>
            </p:cNvCxnSpPr>
            <p:nvPr/>
          </p:nvCxnSpPr>
          <p:spPr bwMode="auto">
            <a:xfrm rot="10800000">
              <a:off x="1178826" y="4535602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9" name="88 Rectángulo"/>
            <p:cNvSpPr>
              <a:spLocks noChangeAspect="1"/>
            </p:cNvSpPr>
            <p:nvPr/>
          </p:nvSpPr>
          <p:spPr bwMode="auto">
            <a:xfrm>
              <a:off x="1829701" y="4351452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90" name="89 Rectángulo"/>
            <p:cNvSpPr>
              <a:spLocks noChangeAspect="1"/>
            </p:cNvSpPr>
            <p:nvPr/>
          </p:nvSpPr>
          <p:spPr bwMode="auto">
            <a:xfrm>
              <a:off x="861326" y="4351452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91" name="90 Conector recto"/>
            <p:cNvCxnSpPr>
              <a:cxnSpLocks noChangeAspect="1"/>
            </p:cNvCxnSpPr>
            <p:nvPr/>
          </p:nvCxnSpPr>
          <p:spPr bwMode="auto">
            <a:xfrm rot="10800000">
              <a:off x="1638563" y="453560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2" name="91 Conector recto"/>
            <p:cNvCxnSpPr>
              <a:cxnSpLocks noChangeAspect="1"/>
            </p:cNvCxnSpPr>
            <p:nvPr/>
          </p:nvCxnSpPr>
          <p:spPr bwMode="auto">
            <a:xfrm rot="10800000">
              <a:off x="1638562" y="4590192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4" name="53 Grupo"/>
          <p:cNvGrpSpPr/>
          <p:nvPr/>
        </p:nvGrpSpPr>
        <p:grpSpPr>
          <a:xfrm>
            <a:off x="4008408" y="4428889"/>
            <a:ext cx="1718629" cy="373782"/>
            <a:chOff x="4008408" y="4333353"/>
            <a:chExt cx="1718629" cy="373782"/>
          </a:xfrm>
        </p:grpSpPr>
        <p:cxnSp>
          <p:nvCxnSpPr>
            <p:cNvPr id="109" name="41 Conector recto"/>
            <p:cNvCxnSpPr>
              <a:cxnSpLocks noChangeAspect="1"/>
            </p:cNvCxnSpPr>
            <p:nvPr/>
          </p:nvCxnSpPr>
          <p:spPr bwMode="auto">
            <a:xfrm rot="10800000">
              <a:off x="4956879" y="4517740"/>
              <a:ext cx="22685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0" name="42 Rectángulo"/>
            <p:cNvSpPr>
              <a:spLocks noChangeAspect="1"/>
            </p:cNvSpPr>
            <p:nvPr/>
          </p:nvSpPr>
          <p:spPr bwMode="auto">
            <a:xfrm>
              <a:off x="5123854" y="4333353"/>
              <a:ext cx="60318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93" name="92 Rectángulo"/>
            <p:cNvSpPr>
              <a:spLocks noChangeAspect="1"/>
            </p:cNvSpPr>
            <p:nvPr/>
          </p:nvSpPr>
          <p:spPr bwMode="auto">
            <a:xfrm>
              <a:off x="4008408" y="4337803"/>
              <a:ext cx="5180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94" name="93 Conector recto"/>
            <p:cNvCxnSpPr>
              <a:cxnSpLocks noChangeAspect="1"/>
            </p:cNvCxnSpPr>
            <p:nvPr/>
          </p:nvCxnSpPr>
          <p:spPr bwMode="auto">
            <a:xfrm rot="10800000">
              <a:off x="4477293" y="4467361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5" name="94 Rectángulo"/>
            <p:cNvSpPr>
              <a:spLocks noChangeAspect="1"/>
            </p:cNvSpPr>
            <p:nvPr/>
          </p:nvSpPr>
          <p:spPr bwMode="auto">
            <a:xfrm>
              <a:off x="4668432" y="4337803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 smtClean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96" name="95 Conector recto"/>
            <p:cNvCxnSpPr>
              <a:cxnSpLocks noChangeAspect="1"/>
            </p:cNvCxnSpPr>
            <p:nvPr/>
          </p:nvCxnSpPr>
          <p:spPr bwMode="auto">
            <a:xfrm rot="10800000">
              <a:off x="4477294" y="4521951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7" name="96 Conector recto"/>
            <p:cNvCxnSpPr>
              <a:cxnSpLocks noChangeAspect="1"/>
            </p:cNvCxnSpPr>
            <p:nvPr/>
          </p:nvCxnSpPr>
          <p:spPr bwMode="auto">
            <a:xfrm rot="10800000">
              <a:off x="4477293" y="4576543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53" name="52 Grupo"/>
          <p:cNvGrpSpPr/>
          <p:nvPr/>
        </p:nvGrpSpPr>
        <p:grpSpPr>
          <a:xfrm>
            <a:off x="6690673" y="4569564"/>
            <a:ext cx="915964" cy="124415"/>
            <a:chOff x="6690673" y="4474028"/>
            <a:chExt cx="915964" cy="124415"/>
          </a:xfrm>
        </p:grpSpPr>
        <p:cxnSp>
          <p:nvCxnSpPr>
            <p:cNvPr id="111" name="110 Conector recto"/>
            <p:cNvCxnSpPr>
              <a:cxnSpLocks noChangeShapeType="1"/>
            </p:cNvCxnSpPr>
            <p:nvPr/>
          </p:nvCxnSpPr>
          <p:spPr bwMode="auto">
            <a:xfrm rot="-1800000">
              <a:off x="6758912" y="452861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2" name="111 Conector recto"/>
            <p:cNvCxnSpPr>
              <a:cxnSpLocks noChangeShapeType="1"/>
            </p:cNvCxnSpPr>
            <p:nvPr/>
          </p:nvCxnSpPr>
          <p:spPr bwMode="auto">
            <a:xfrm rot="1800000" flipH="1">
              <a:off x="7149437" y="452861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4" name="113 Conector recto"/>
            <p:cNvCxnSpPr>
              <a:cxnSpLocks noChangeShapeType="1"/>
            </p:cNvCxnSpPr>
            <p:nvPr/>
          </p:nvCxnSpPr>
          <p:spPr bwMode="auto">
            <a:xfrm rot="-1800000">
              <a:off x="6799855" y="4596856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8" name="97 Conector recto"/>
            <p:cNvCxnSpPr>
              <a:cxnSpLocks noChangeShapeType="1"/>
            </p:cNvCxnSpPr>
            <p:nvPr/>
          </p:nvCxnSpPr>
          <p:spPr bwMode="auto">
            <a:xfrm rot="-1800000">
              <a:off x="6690673" y="447402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62" name="Text Box 72"/>
          <p:cNvSpPr txBox="1">
            <a:spLocks noChangeArrowheads="1"/>
          </p:cNvSpPr>
          <p:nvPr/>
        </p:nvSpPr>
        <p:spPr bwMode="auto">
          <a:xfrm>
            <a:off x="2774087" y="765175"/>
            <a:ext cx="3595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alquinos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59" grpId="0"/>
      <p:bldP spid="60" grpId="0"/>
      <p:bldP spid="39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77 Rectángulo"/>
          <p:cNvSpPr>
            <a:spLocks noChangeArrowheads="1"/>
          </p:cNvSpPr>
          <p:nvPr/>
        </p:nvSpPr>
        <p:spPr bwMode="auto">
          <a:xfrm>
            <a:off x="1576388" y="5293365"/>
            <a:ext cx="10951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2-butino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79" name="78 Rectángulo"/>
          <p:cNvSpPr>
            <a:spLocks noChangeArrowheads="1"/>
          </p:cNvSpPr>
          <p:nvPr/>
        </p:nvSpPr>
        <p:spPr bwMode="auto">
          <a:xfrm>
            <a:off x="1752578" y="5564827"/>
            <a:ext cx="688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4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6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sp>
        <p:nvSpPr>
          <p:cNvPr id="111" name="110 Rectángulo"/>
          <p:cNvSpPr>
            <a:spLocks noChangeArrowheads="1"/>
          </p:cNvSpPr>
          <p:nvPr/>
        </p:nvSpPr>
        <p:spPr bwMode="auto">
          <a:xfrm>
            <a:off x="1576386" y="2918620"/>
            <a:ext cx="1095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1-butino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12" name="111 Rectángulo"/>
          <p:cNvSpPr>
            <a:spLocks noChangeArrowheads="1"/>
          </p:cNvSpPr>
          <p:nvPr/>
        </p:nvSpPr>
        <p:spPr bwMode="auto">
          <a:xfrm>
            <a:off x="1752576" y="3190082"/>
            <a:ext cx="688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4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6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80" name="79 Grupo"/>
          <p:cNvGrpSpPr/>
          <p:nvPr/>
        </p:nvGrpSpPr>
        <p:grpSpPr>
          <a:xfrm>
            <a:off x="697549" y="1572420"/>
            <a:ext cx="2747324" cy="1330325"/>
            <a:chOff x="697549" y="1572420"/>
            <a:chExt cx="2747324" cy="1330325"/>
          </a:xfrm>
        </p:grpSpPr>
        <p:cxnSp>
          <p:nvCxnSpPr>
            <p:cNvPr id="94" name="93 Conector recto"/>
            <p:cNvCxnSpPr>
              <a:cxnSpLocks noChangeAspect="1"/>
            </p:cNvCxnSpPr>
            <p:nvPr/>
          </p:nvCxnSpPr>
          <p:spPr bwMode="auto">
            <a:xfrm rot="10800000">
              <a:off x="1952623" y="2212182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7" name="96 Rectángulo"/>
            <p:cNvSpPr>
              <a:spLocks noChangeAspect="1"/>
            </p:cNvSpPr>
            <p:nvPr/>
          </p:nvSpPr>
          <p:spPr bwMode="auto">
            <a:xfrm>
              <a:off x="2149473" y="2039145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98" name="97 Conector recto"/>
            <p:cNvCxnSpPr>
              <a:cxnSpLocks noChangeAspect="1"/>
            </p:cNvCxnSpPr>
            <p:nvPr/>
          </p:nvCxnSpPr>
          <p:spPr bwMode="auto">
            <a:xfrm rot="5400000">
              <a:off x="2202654" y="199231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9" name="98 Conector recto"/>
            <p:cNvCxnSpPr>
              <a:cxnSpLocks noChangeAspect="1"/>
            </p:cNvCxnSpPr>
            <p:nvPr/>
          </p:nvCxnSpPr>
          <p:spPr bwMode="auto">
            <a:xfrm rot="5400000">
              <a:off x="2193129" y="245903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0" name="99 Conector recto"/>
            <p:cNvCxnSpPr>
              <a:cxnSpLocks noChangeAspect="1"/>
            </p:cNvCxnSpPr>
            <p:nvPr/>
          </p:nvCxnSpPr>
          <p:spPr bwMode="auto">
            <a:xfrm rot="10800000">
              <a:off x="2428873" y="2229645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1" name="100 Rectángulo"/>
            <p:cNvSpPr>
              <a:spLocks noChangeAspect="1"/>
            </p:cNvSpPr>
            <p:nvPr/>
          </p:nvSpPr>
          <p:spPr bwMode="auto">
            <a:xfrm>
              <a:off x="2149473" y="157242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102" name="101 Rectángulo"/>
            <p:cNvSpPr>
              <a:spLocks noChangeAspect="1"/>
            </p:cNvSpPr>
            <p:nvPr/>
          </p:nvSpPr>
          <p:spPr bwMode="auto">
            <a:xfrm>
              <a:off x="2139948" y="253444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03" name="102 Rectángulo"/>
            <p:cNvSpPr>
              <a:spLocks noChangeAspect="1"/>
            </p:cNvSpPr>
            <p:nvPr/>
          </p:nvSpPr>
          <p:spPr bwMode="auto">
            <a:xfrm>
              <a:off x="2616198" y="2039145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05" name="104 Conector recto"/>
            <p:cNvCxnSpPr>
              <a:cxnSpLocks noChangeAspect="1"/>
            </p:cNvCxnSpPr>
            <p:nvPr/>
          </p:nvCxnSpPr>
          <p:spPr bwMode="auto">
            <a:xfrm rot="5400000">
              <a:off x="2669379" y="199231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6" name="105 Conector recto"/>
            <p:cNvCxnSpPr>
              <a:cxnSpLocks noChangeAspect="1"/>
            </p:cNvCxnSpPr>
            <p:nvPr/>
          </p:nvCxnSpPr>
          <p:spPr bwMode="auto">
            <a:xfrm rot="5400000">
              <a:off x="2659854" y="245903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07" name="106 Conector recto"/>
            <p:cNvCxnSpPr>
              <a:cxnSpLocks noChangeAspect="1"/>
            </p:cNvCxnSpPr>
            <p:nvPr/>
          </p:nvCxnSpPr>
          <p:spPr bwMode="auto">
            <a:xfrm rot="10800000">
              <a:off x="2895598" y="2229645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8" name="107 Rectángulo"/>
            <p:cNvSpPr>
              <a:spLocks noChangeAspect="1"/>
            </p:cNvSpPr>
            <p:nvPr/>
          </p:nvSpPr>
          <p:spPr bwMode="auto">
            <a:xfrm>
              <a:off x="2616198" y="157242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09" name="108 Rectángulo"/>
            <p:cNvSpPr>
              <a:spLocks noChangeAspect="1"/>
            </p:cNvSpPr>
            <p:nvPr/>
          </p:nvSpPr>
          <p:spPr bwMode="auto">
            <a:xfrm>
              <a:off x="2606673" y="253444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10" name="109 Rectángulo"/>
            <p:cNvSpPr>
              <a:spLocks noChangeAspect="1"/>
            </p:cNvSpPr>
            <p:nvPr/>
          </p:nvSpPr>
          <p:spPr bwMode="auto">
            <a:xfrm>
              <a:off x="3092448" y="205819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84" name="83 Rectángulo"/>
            <p:cNvSpPr>
              <a:spLocks noChangeAspect="1"/>
            </p:cNvSpPr>
            <p:nvPr/>
          </p:nvSpPr>
          <p:spPr bwMode="auto">
            <a:xfrm>
              <a:off x="1183324" y="203132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85" name="84 Conector recto"/>
            <p:cNvCxnSpPr>
              <a:cxnSpLocks noChangeAspect="1"/>
            </p:cNvCxnSpPr>
            <p:nvPr/>
          </p:nvCxnSpPr>
          <p:spPr bwMode="auto">
            <a:xfrm rot="10800000">
              <a:off x="1474785" y="216088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2" name="91 Conector recto"/>
            <p:cNvCxnSpPr>
              <a:cxnSpLocks noChangeAspect="1"/>
            </p:cNvCxnSpPr>
            <p:nvPr/>
          </p:nvCxnSpPr>
          <p:spPr bwMode="auto">
            <a:xfrm rot="10800000">
              <a:off x="1015049" y="2215477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5" name="94 Rectángulo"/>
            <p:cNvSpPr>
              <a:spLocks noChangeAspect="1"/>
            </p:cNvSpPr>
            <p:nvPr/>
          </p:nvSpPr>
          <p:spPr bwMode="auto">
            <a:xfrm>
              <a:off x="1665924" y="2031327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104" name="103 Rectángulo"/>
            <p:cNvSpPr>
              <a:spLocks noChangeAspect="1"/>
            </p:cNvSpPr>
            <p:nvPr/>
          </p:nvSpPr>
          <p:spPr bwMode="auto">
            <a:xfrm>
              <a:off x="697549" y="2031327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13" name="112 Conector recto"/>
            <p:cNvCxnSpPr>
              <a:cxnSpLocks noChangeAspect="1"/>
            </p:cNvCxnSpPr>
            <p:nvPr/>
          </p:nvCxnSpPr>
          <p:spPr bwMode="auto">
            <a:xfrm rot="10800000">
              <a:off x="1474786" y="2215475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24" name="123 Conector recto"/>
            <p:cNvCxnSpPr>
              <a:cxnSpLocks noChangeAspect="1"/>
            </p:cNvCxnSpPr>
            <p:nvPr/>
          </p:nvCxnSpPr>
          <p:spPr bwMode="auto">
            <a:xfrm rot="10800000">
              <a:off x="1474785" y="227006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1" name="80 Grupo"/>
          <p:cNvGrpSpPr/>
          <p:nvPr/>
        </p:nvGrpSpPr>
        <p:grpSpPr>
          <a:xfrm>
            <a:off x="3700053" y="2037557"/>
            <a:ext cx="2716620" cy="376754"/>
            <a:chOff x="3700053" y="2037557"/>
            <a:chExt cx="2716620" cy="376754"/>
          </a:xfrm>
        </p:grpSpPr>
        <p:cxnSp>
          <p:nvCxnSpPr>
            <p:cNvPr id="117" name="83 Conector recto"/>
            <p:cNvCxnSpPr>
              <a:cxnSpLocks noChangeAspect="1"/>
            </p:cNvCxnSpPr>
            <p:nvPr/>
          </p:nvCxnSpPr>
          <p:spPr bwMode="auto">
            <a:xfrm rot="10800000">
              <a:off x="4960648" y="2221944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8" name="84 Rectángulo"/>
            <p:cNvSpPr>
              <a:spLocks noChangeAspect="1"/>
            </p:cNvSpPr>
            <p:nvPr/>
          </p:nvSpPr>
          <p:spPr bwMode="auto">
            <a:xfrm>
              <a:off x="5127613" y="2037557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9" name="85 Conector recto"/>
            <p:cNvCxnSpPr>
              <a:cxnSpLocks noChangeAspect="1"/>
            </p:cNvCxnSpPr>
            <p:nvPr/>
          </p:nvCxnSpPr>
          <p:spPr bwMode="auto">
            <a:xfrm rot="10800000">
              <a:off x="5646559" y="2221944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0" name="86 Rectángulo"/>
            <p:cNvSpPr>
              <a:spLocks noChangeAspect="1"/>
            </p:cNvSpPr>
            <p:nvPr/>
          </p:nvSpPr>
          <p:spPr bwMode="auto">
            <a:xfrm>
              <a:off x="5813525" y="2037557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131" name="130 Rectángulo"/>
            <p:cNvSpPr>
              <a:spLocks noChangeAspect="1"/>
            </p:cNvSpPr>
            <p:nvPr/>
          </p:nvSpPr>
          <p:spPr bwMode="auto">
            <a:xfrm>
              <a:off x="4185828" y="2044979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32" name="131 Conector recto"/>
            <p:cNvCxnSpPr>
              <a:cxnSpLocks noChangeAspect="1"/>
            </p:cNvCxnSpPr>
            <p:nvPr/>
          </p:nvCxnSpPr>
          <p:spPr bwMode="auto">
            <a:xfrm rot="10800000">
              <a:off x="4477289" y="217453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33" name="132 Conector recto"/>
            <p:cNvCxnSpPr>
              <a:cxnSpLocks noChangeAspect="1"/>
            </p:cNvCxnSpPr>
            <p:nvPr/>
          </p:nvCxnSpPr>
          <p:spPr bwMode="auto">
            <a:xfrm rot="10800000">
              <a:off x="4017553" y="222912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4" name="133 Rectángulo"/>
            <p:cNvSpPr>
              <a:spLocks noChangeAspect="1"/>
            </p:cNvSpPr>
            <p:nvPr/>
          </p:nvSpPr>
          <p:spPr bwMode="auto">
            <a:xfrm>
              <a:off x="4668428" y="2044979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135" name="134 Rectángulo"/>
            <p:cNvSpPr>
              <a:spLocks noChangeAspect="1"/>
            </p:cNvSpPr>
            <p:nvPr/>
          </p:nvSpPr>
          <p:spPr bwMode="auto">
            <a:xfrm>
              <a:off x="3700053" y="2044979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36" name="135 Conector recto"/>
            <p:cNvCxnSpPr>
              <a:cxnSpLocks noChangeAspect="1"/>
            </p:cNvCxnSpPr>
            <p:nvPr/>
          </p:nvCxnSpPr>
          <p:spPr bwMode="auto">
            <a:xfrm rot="10800000">
              <a:off x="4477290" y="222912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37" name="136 Conector recto"/>
            <p:cNvCxnSpPr>
              <a:cxnSpLocks noChangeAspect="1"/>
            </p:cNvCxnSpPr>
            <p:nvPr/>
          </p:nvCxnSpPr>
          <p:spPr bwMode="auto">
            <a:xfrm rot="10800000">
              <a:off x="4477289" y="2283719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2" name="81 Grupo"/>
          <p:cNvGrpSpPr/>
          <p:nvPr/>
        </p:nvGrpSpPr>
        <p:grpSpPr>
          <a:xfrm>
            <a:off x="7037409" y="2157592"/>
            <a:ext cx="1296964" cy="124418"/>
            <a:chOff x="7037409" y="2157592"/>
            <a:chExt cx="1296964" cy="124418"/>
          </a:xfrm>
        </p:grpSpPr>
        <p:cxnSp>
          <p:nvCxnSpPr>
            <p:cNvPr id="121" name="120 Conector recto"/>
            <p:cNvCxnSpPr>
              <a:cxnSpLocks noChangeShapeType="1"/>
            </p:cNvCxnSpPr>
            <p:nvPr/>
          </p:nvCxnSpPr>
          <p:spPr bwMode="auto">
            <a:xfrm rot="-1800000">
              <a:off x="7105648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2" name="121 Conector recto"/>
            <p:cNvCxnSpPr>
              <a:cxnSpLocks noChangeShapeType="1"/>
            </p:cNvCxnSpPr>
            <p:nvPr/>
          </p:nvCxnSpPr>
          <p:spPr bwMode="auto">
            <a:xfrm rot="1800000" flipH="1">
              <a:off x="7496173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3" name="122 Conector recto"/>
            <p:cNvCxnSpPr>
              <a:cxnSpLocks noChangeShapeType="1"/>
            </p:cNvCxnSpPr>
            <p:nvPr/>
          </p:nvCxnSpPr>
          <p:spPr bwMode="auto">
            <a:xfrm rot="-1800000">
              <a:off x="7877173" y="221218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27" name="126 Conector recto"/>
            <p:cNvCxnSpPr>
              <a:cxnSpLocks noChangeShapeType="1"/>
            </p:cNvCxnSpPr>
            <p:nvPr/>
          </p:nvCxnSpPr>
          <p:spPr bwMode="auto">
            <a:xfrm rot="-1800000">
              <a:off x="7146591" y="228042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38" name="137 Conector recto"/>
            <p:cNvCxnSpPr>
              <a:cxnSpLocks noChangeShapeType="1"/>
            </p:cNvCxnSpPr>
            <p:nvPr/>
          </p:nvCxnSpPr>
          <p:spPr bwMode="auto">
            <a:xfrm rot="-1800000">
              <a:off x="7037409" y="2157592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87" name="86 Grupo"/>
          <p:cNvGrpSpPr/>
          <p:nvPr/>
        </p:nvGrpSpPr>
        <p:grpSpPr>
          <a:xfrm>
            <a:off x="692150" y="3899540"/>
            <a:ext cx="2752725" cy="1377950"/>
            <a:chOff x="692150" y="3899540"/>
            <a:chExt cx="2752725" cy="1377950"/>
          </a:xfrm>
        </p:grpSpPr>
        <p:sp>
          <p:nvSpPr>
            <p:cNvPr id="50" name="49 Rectángulo"/>
            <p:cNvSpPr>
              <a:spLocks noChangeAspect="1"/>
            </p:cNvSpPr>
            <p:nvPr/>
          </p:nvSpPr>
          <p:spPr bwMode="auto">
            <a:xfrm>
              <a:off x="1177925" y="4402777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1" name="50 Conector recto"/>
            <p:cNvCxnSpPr>
              <a:cxnSpLocks noChangeAspect="1"/>
            </p:cNvCxnSpPr>
            <p:nvPr/>
          </p:nvCxnSpPr>
          <p:spPr bwMode="auto">
            <a:xfrm rot="10800000">
              <a:off x="1455738" y="4586927"/>
              <a:ext cx="227012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2" name="51 Conector recto"/>
            <p:cNvCxnSpPr>
              <a:cxnSpLocks noChangeAspect="1"/>
            </p:cNvCxnSpPr>
            <p:nvPr/>
          </p:nvCxnSpPr>
          <p:spPr bwMode="auto">
            <a:xfrm rot="10800000">
              <a:off x="1009650" y="4586927"/>
              <a:ext cx="227013" cy="158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3" name="52 Conector recto"/>
            <p:cNvCxnSpPr>
              <a:cxnSpLocks noChangeAspect="1"/>
            </p:cNvCxnSpPr>
            <p:nvPr/>
          </p:nvCxnSpPr>
          <p:spPr bwMode="auto">
            <a:xfrm rot="5400000">
              <a:off x="1240631" y="481473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54" name="53 Conector recto"/>
            <p:cNvCxnSpPr>
              <a:cxnSpLocks noChangeAspect="1"/>
            </p:cNvCxnSpPr>
            <p:nvPr/>
          </p:nvCxnSpPr>
          <p:spPr bwMode="auto">
            <a:xfrm rot="5400000">
              <a:off x="1240631" y="435118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55" name="54 Rectángulo"/>
            <p:cNvSpPr>
              <a:spLocks noChangeAspect="1"/>
            </p:cNvSpPr>
            <p:nvPr/>
          </p:nvSpPr>
          <p:spPr bwMode="auto">
            <a:xfrm>
              <a:off x="1177925" y="3899540"/>
              <a:ext cx="352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6" name="55 Rectángulo"/>
            <p:cNvSpPr>
              <a:spLocks noChangeAspect="1"/>
            </p:cNvSpPr>
            <p:nvPr/>
          </p:nvSpPr>
          <p:spPr bwMode="auto">
            <a:xfrm>
              <a:off x="692150" y="4402777"/>
              <a:ext cx="3508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57" name="56 Rectángulo"/>
            <p:cNvSpPr>
              <a:spLocks noChangeAspect="1"/>
            </p:cNvSpPr>
            <p:nvPr/>
          </p:nvSpPr>
          <p:spPr bwMode="auto">
            <a:xfrm>
              <a:off x="1177925" y="4904427"/>
              <a:ext cx="3524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67" name="66 Conector recto"/>
            <p:cNvCxnSpPr>
              <a:cxnSpLocks noChangeAspect="1"/>
            </p:cNvCxnSpPr>
            <p:nvPr/>
          </p:nvCxnSpPr>
          <p:spPr bwMode="auto">
            <a:xfrm rot="10800000">
              <a:off x="2428875" y="4604390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1" name="70 Rectángulo"/>
            <p:cNvSpPr>
              <a:spLocks noChangeAspect="1"/>
            </p:cNvSpPr>
            <p:nvPr/>
          </p:nvSpPr>
          <p:spPr bwMode="auto">
            <a:xfrm>
              <a:off x="2606675" y="4421827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72" name="71 Conector recto"/>
            <p:cNvCxnSpPr>
              <a:cxnSpLocks noChangeAspect="1"/>
            </p:cNvCxnSpPr>
            <p:nvPr/>
          </p:nvCxnSpPr>
          <p:spPr bwMode="auto">
            <a:xfrm rot="5400000">
              <a:off x="2669381" y="4367059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3" name="72 Conector recto"/>
            <p:cNvCxnSpPr>
              <a:cxnSpLocks noChangeAspect="1"/>
            </p:cNvCxnSpPr>
            <p:nvPr/>
          </p:nvCxnSpPr>
          <p:spPr bwMode="auto">
            <a:xfrm rot="5400000">
              <a:off x="2659856" y="4833784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4" name="73 Conector recto"/>
            <p:cNvCxnSpPr>
              <a:cxnSpLocks noChangeAspect="1"/>
            </p:cNvCxnSpPr>
            <p:nvPr/>
          </p:nvCxnSpPr>
          <p:spPr bwMode="auto">
            <a:xfrm rot="10800000">
              <a:off x="2895600" y="4604390"/>
              <a:ext cx="227013" cy="1587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5" name="74 Rectángulo"/>
            <p:cNvSpPr>
              <a:spLocks noChangeAspect="1"/>
            </p:cNvSpPr>
            <p:nvPr/>
          </p:nvSpPr>
          <p:spPr bwMode="auto">
            <a:xfrm>
              <a:off x="2616200" y="3947165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6" name="75 Rectángulo"/>
            <p:cNvSpPr>
              <a:spLocks noChangeAspect="1"/>
            </p:cNvSpPr>
            <p:nvPr/>
          </p:nvSpPr>
          <p:spPr bwMode="auto">
            <a:xfrm>
              <a:off x="2606675" y="490919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77" name="76 Rectángulo"/>
            <p:cNvSpPr>
              <a:spLocks noChangeAspect="1"/>
            </p:cNvSpPr>
            <p:nvPr/>
          </p:nvSpPr>
          <p:spPr bwMode="auto">
            <a:xfrm>
              <a:off x="3092450" y="443294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sp>
          <p:nvSpPr>
            <p:cNvPr id="140" name="139 Rectángulo"/>
            <p:cNvSpPr>
              <a:spLocks noChangeAspect="1"/>
            </p:cNvSpPr>
            <p:nvPr/>
          </p:nvSpPr>
          <p:spPr bwMode="auto">
            <a:xfrm>
              <a:off x="1633696" y="4406042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41" name="140 Conector recto"/>
            <p:cNvCxnSpPr>
              <a:cxnSpLocks noChangeAspect="1"/>
            </p:cNvCxnSpPr>
            <p:nvPr/>
          </p:nvCxnSpPr>
          <p:spPr bwMode="auto">
            <a:xfrm rot="10800000">
              <a:off x="1925157" y="453560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43" name="142 Rectángulo"/>
            <p:cNvSpPr>
              <a:spLocks noChangeAspect="1"/>
            </p:cNvSpPr>
            <p:nvPr/>
          </p:nvSpPr>
          <p:spPr bwMode="auto">
            <a:xfrm>
              <a:off x="2116296" y="4406042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44" name="143 Conector recto"/>
            <p:cNvCxnSpPr>
              <a:cxnSpLocks noChangeAspect="1"/>
            </p:cNvCxnSpPr>
            <p:nvPr/>
          </p:nvCxnSpPr>
          <p:spPr bwMode="auto">
            <a:xfrm rot="10800000">
              <a:off x="1925158" y="459019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45" name="144 Conector recto"/>
            <p:cNvCxnSpPr>
              <a:cxnSpLocks noChangeAspect="1"/>
            </p:cNvCxnSpPr>
            <p:nvPr/>
          </p:nvCxnSpPr>
          <p:spPr bwMode="auto">
            <a:xfrm rot="10800000">
              <a:off x="1925157" y="4644782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6" name="85 Grupo"/>
          <p:cNvGrpSpPr/>
          <p:nvPr/>
        </p:nvGrpSpPr>
        <p:grpSpPr>
          <a:xfrm>
            <a:off x="3778250" y="4412302"/>
            <a:ext cx="2242633" cy="376720"/>
            <a:chOff x="3778250" y="4412302"/>
            <a:chExt cx="2242633" cy="376720"/>
          </a:xfrm>
        </p:grpSpPr>
        <p:sp>
          <p:nvSpPr>
            <p:cNvPr id="7232" name="80 Rectángulo"/>
            <p:cNvSpPr>
              <a:spLocks noChangeAspect="1"/>
            </p:cNvSpPr>
            <p:nvPr/>
          </p:nvSpPr>
          <p:spPr bwMode="auto">
            <a:xfrm>
              <a:off x="3778250" y="4412302"/>
              <a:ext cx="60314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33" name="81 Conector recto"/>
            <p:cNvCxnSpPr>
              <a:cxnSpLocks noChangeAspect="1"/>
            </p:cNvCxnSpPr>
            <p:nvPr/>
          </p:nvCxnSpPr>
          <p:spPr bwMode="auto">
            <a:xfrm rot="10800000">
              <a:off x="4297912" y="4596689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237" name="85 Conector recto"/>
            <p:cNvCxnSpPr>
              <a:cxnSpLocks noChangeAspect="1"/>
            </p:cNvCxnSpPr>
            <p:nvPr/>
          </p:nvCxnSpPr>
          <p:spPr bwMode="auto">
            <a:xfrm rot="10800000">
              <a:off x="5250769" y="4596689"/>
              <a:ext cx="226837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8" name="86 Rectángulo"/>
            <p:cNvSpPr>
              <a:spLocks noChangeAspect="1"/>
            </p:cNvSpPr>
            <p:nvPr/>
          </p:nvSpPr>
          <p:spPr bwMode="auto">
            <a:xfrm>
              <a:off x="5417735" y="4412302"/>
              <a:ext cx="60314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146" name="145 Rectángulo"/>
            <p:cNvSpPr>
              <a:spLocks noChangeAspect="1"/>
            </p:cNvSpPr>
            <p:nvPr/>
          </p:nvSpPr>
          <p:spPr bwMode="auto">
            <a:xfrm>
              <a:off x="4472428" y="441969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147" name="146 Conector recto"/>
            <p:cNvCxnSpPr>
              <a:cxnSpLocks noChangeAspect="1"/>
            </p:cNvCxnSpPr>
            <p:nvPr/>
          </p:nvCxnSpPr>
          <p:spPr bwMode="auto">
            <a:xfrm rot="10800000">
              <a:off x="4763889" y="4549248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48" name="147 Rectángulo"/>
            <p:cNvSpPr>
              <a:spLocks noChangeAspect="1"/>
            </p:cNvSpPr>
            <p:nvPr/>
          </p:nvSpPr>
          <p:spPr bwMode="auto">
            <a:xfrm>
              <a:off x="4955028" y="4419690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149" name="148 Conector recto"/>
            <p:cNvCxnSpPr>
              <a:cxnSpLocks noChangeAspect="1"/>
            </p:cNvCxnSpPr>
            <p:nvPr/>
          </p:nvCxnSpPr>
          <p:spPr bwMode="auto">
            <a:xfrm rot="10800000">
              <a:off x="4763890" y="4603838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50" name="149 Conector recto"/>
            <p:cNvCxnSpPr>
              <a:cxnSpLocks noChangeAspect="1"/>
            </p:cNvCxnSpPr>
            <p:nvPr/>
          </p:nvCxnSpPr>
          <p:spPr bwMode="auto">
            <a:xfrm rot="10800000">
              <a:off x="4763889" y="465843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3" name="82 Grupo"/>
          <p:cNvGrpSpPr/>
          <p:nvPr/>
        </p:nvGrpSpPr>
        <p:grpSpPr>
          <a:xfrm>
            <a:off x="7105650" y="4518688"/>
            <a:ext cx="1228725" cy="138066"/>
            <a:chOff x="7105650" y="4518688"/>
            <a:chExt cx="1228725" cy="138066"/>
          </a:xfrm>
        </p:grpSpPr>
        <p:cxnSp>
          <p:nvCxnSpPr>
            <p:cNvPr id="88" name="87 Conector recto"/>
            <p:cNvCxnSpPr>
              <a:cxnSpLocks noChangeShapeType="1"/>
            </p:cNvCxnSpPr>
            <p:nvPr/>
          </p:nvCxnSpPr>
          <p:spPr bwMode="auto">
            <a:xfrm rot="-1800000">
              <a:off x="7105650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ShapeType="1"/>
            </p:cNvCxnSpPr>
            <p:nvPr/>
          </p:nvCxnSpPr>
          <p:spPr bwMode="auto">
            <a:xfrm rot="1800000" flipH="1">
              <a:off x="7496175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0" name="89 Conector recto"/>
            <p:cNvCxnSpPr>
              <a:cxnSpLocks noChangeShapeType="1"/>
            </p:cNvCxnSpPr>
            <p:nvPr/>
          </p:nvCxnSpPr>
          <p:spPr bwMode="auto">
            <a:xfrm rot="-1800000">
              <a:off x="7877175" y="4586927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30" name="129 Conector recto"/>
            <p:cNvCxnSpPr>
              <a:cxnSpLocks noChangeShapeType="1"/>
            </p:cNvCxnSpPr>
            <p:nvPr/>
          </p:nvCxnSpPr>
          <p:spPr bwMode="auto">
            <a:xfrm rot="1800000" flipH="1">
              <a:off x="7455230" y="4655166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51" name="150 Conector recto"/>
            <p:cNvCxnSpPr>
              <a:cxnSpLocks noChangeShapeType="1"/>
            </p:cNvCxnSpPr>
            <p:nvPr/>
          </p:nvCxnSpPr>
          <p:spPr bwMode="auto">
            <a:xfrm rot="1800000" flipH="1">
              <a:off x="7537115" y="4518688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91" name="Text Box 72"/>
          <p:cNvSpPr txBox="1">
            <a:spLocks noChangeArrowheads="1"/>
          </p:cNvSpPr>
          <p:nvPr/>
        </p:nvSpPr>
        <p:spPr bwMode="auto">
          <a:xfrm>
            <a:off x="2774087" y="765175"/>
            <a:ext cx="3595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alquinos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111" grpId="0"/>
      <p:bldP spid="1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Rectángulo"/>
          <p:cNvSpPr>
            <a:spLocks noChangeArrowheads="1"/>
          </p:cNvSpPr>
          <p:nvPr/>
        </p:nvSpPr>
        <p:spPr bwMode="auto">
          <a:xfrm>
            <a:off x="2059033" y="1805958"/>
            <a:ext cx="1223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1-pentino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54" name="53 Rectángulo"/>
          <p:cNvSpPr>
            <a:spLocks noChangeArrowheads="1"/>
          </p:cNvSpPr>
          <p:nvPr/>
        </p:nvSpPr>
        <p:spPr bwMode="auto">
          <a:xfrm>
            <a:off x="2303485" y="2104408"/>
            <a:ext cx="6880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5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sp>
        <p:nvSpPr>
          <p:cNvPr id="67" name="66 Rectángulo"/>
          <p:cNvSpPr>
            <a:spLocks noChangeArrowheads="1"/>
          </p:cNvSpPr>
          <p:nvPr/>
        </p:nvSpPr>
        <p:spPr bwMode="auto">
          <a:xfrm>
            <a:off x="2018090" y="3116137"/>
            <a:ext cx="1223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2-pentino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68" name="67 Rectángulo"/>
          <p:cNvSpPr>
            <a:spLocks noChangeArrowheads="1"/>
          </p:cNvSpPr>
          <p:nvPr/>
        </p:nvSpPr>
        <p:spPr bwMode="auto">
          <a:xfrm>
            <a:off x="2262542" y="3414587"/>
            <a:ext cx="6880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5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8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76" name="75 Grupo"/>
          <p:cNvGrpSpPr/>
          <p:nvPr/>
        </p:nvGrpSpPr>
        <p:grpSpPr>
          <a:xfrm>
            <a:off x="997801" y="1428795"/>
            <a:ext cx="3412274" cy="371367"/>
            <a:chOff x="997801" y="1428795"/>
            <a:chExt cx="3412274" cy="371367"/>
          </a:xfrm>
        </p:grpSpPr>
        <p:cxnSp>
          <p:nvCxnSpPr>
            <p:cNvPr id="8246" name="58 Conector recto"/>
            <p:cNvCxnSpPr>
              <a:cxnSpLocks noChangeAspect="1"/>
            </p:cNvCxnSpPr>
            <p:nvPr/>
          </p:nvCxnSpPr>
          <p:spPr bwMode="auto">
            <a:xfrm rot="10800000">
              <a:off x="2258429" y="161318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7" name="59 Rectángulo"/>
            <p:cNvSpPr>
              <a:spLocks noChangeAspect="1"/>
            </p:cNvSpPr>
            <p:nvPr/>
          </p:nvSpPr>
          <p:spPr bwMode="auto">
            <a:xfrm>
              <a:off x="2425353" y="142879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8" name="60 Conector recto"/>
            <p:cNvCxnSpPr>
              <a:cxnSpLocks noChangeAspect="1"/>
            </p:cNvCxnSpPr>
            <p:nvPr/>
          </p:nvCxnSpPr>
          <p:spPr bwMode="auto">
            <a:xfrm rot="10800000">
              <a:off x="2944170" y="161318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9" name="61 Rectángulo"/>
            <p:cNvSpPr>
              <a:spLocks noChangeAspect="1"/>
            </p:cNvSpPr>
            <p:nvPr/>
          </p:nvSpPr>
          <p:spPr bwMode="auto">
            <a:xfrm>
              <a:off x="3111093" y="142879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50" name="66 Conector recto"/>
            <p:cNvCxnSpPr>
              <a:cxnSpLocks noChangeAspect="1"/>
            </p:cNvCxnSpPr>
            <p:nvPr/>
          </p:nvCxnSpPr>
          <p:spPr bwMode="auto">
            <a:xfrm rot="10800000">
              <a:off x="3640154" y="161318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51" name="67 Rectángulo"/>
            <p:cNvSpPr>
              <a:spLocks noChangeAspect="1"/>
            </p:cNvSpPr>
            <p:nvPr/>
          </p:nvSpPr>
          <p:spPr bwMode="auto">
            <a:xfrm>
              <a:off x="3807077" y="142879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58" name="57 Rectángulo"/>
            <p:cNvSpPr>
              <a:spLocks noChangeAspect="1"/>
            </p:cNvSpPr>
            <p:nvPr/>
          </p:nvSpPr>
          <p:spPr bwMode="auto">
            <a:xfrm>
              <a:off x="1483576" y="1430830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59" name="58 Conector recto"/>
            <p:cNvCxnSpPr>
              <a:cxnSpLocks noChangeAspect="1"/>
            </p:cNvCxnSpPr>
            <p:nvPr/>
          </p:nvCxnSpPr>
          <p:spPr bwMode="auto">
            <a:xfrm rot="10800000">
              <a:off x="1775037" y="1560388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1" name="70 Conector recto"/>
            <p:cNvCxnSpPr>
              <a:cxnSpLocks noChangeAspect="1"/>
            </p:cNvCxnSpPr>
            <p:nvPr/>
          </p:nvCxnSpPr>
          <p:spPr bwMode="auto">
            <a:xfrm rot="10800000">
              <a:off x="1315301" y="1614980"/>
              <a:ext cx="227013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" name="71 Rectángulo"/>
            <p:cNvSpPr>
              <a:spLocks noChangeAspect="1"/>
            </p:cNvSpPr>
            <p:nvPr/>
          </p:nvSpPr>
          <p:spPr bwMode="auto">
            <a:xfrm>
              <a:off x="1966176" y="1430830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sp>
          <p:nvSpPr>
            <p:cNvPr id="73" name="72 Rectángulo"/>
            <p:cNvSpPr>
              <a:spLocks noChangeAspect="1"/>
            </p:cNvSpPr>
            <p:nvPr/>
          </p:nvSpPr>
          <p:spPr bwMode="auto">
            <a:xfrm>
              <a:off x="997801" y="1430830"/>
              <a:ext cx="3508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H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74" name="73 Conector recto"/>
            <p:cNvCxnSpPr>
              <a:cxnSpLocks noChangeAspect="1"/>
            </p:cNvCxnSpPr>
            <p:nvPr/>
          </p:nvCxnSpPr>
          <p:spPr bwMode="auto">
            <a:xfrm rot="10800000">
              <a:off x="1775038" y="1614978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5" name="74 Conector recto"/>
            <p:cNvCxnSpPr>
              <a:cxnSpLocks noChangeAspect="1"/>
            </p:cNvCxnSpPr>
            <p:nvPr/>
          </p:nvCxnSpPr>
          <p:spPr bwMode="auto">
            <a:xfrm rot="10800000">
              <a:off x="1775037" y="1669570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4" name="83 Grupo"/>
          <p:cNvGrpSpPr/>
          <p:nvPr/>
        </p:nvGrpSpPr>
        <p:grpSpPr>
          <a:xfrm>
            <a:off x="6231909" y="1658367"/>
            <a:ext cx="1669079" cy="124417"/>
            <a:chOff x="6231909" y="1658367"/>
            <a:chExt cx="1669079" cy="124417"/>
          </a:xfrm>
        </p:grpSpPr>
        <p:cxnSp>
          <p:nvCxnSpPr>
            <p:cNvPr id="64" name="63 Conector recto"/>
            <p:cNvCxnSpPr>
              <a:cxnSpLocks noChangeShapeType="1"/>
            </p:cNvCxnSpPr>
            <p:nvPr/>
          </p:nvCxnSpPr>
          <p:spPr bwMode="auto">
            <a:xfrm rot="-1800000">
              <a:off x="6286500" y="171295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5" name="64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171295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66" name="65 Conector recto"/>
            <p:cNvCxnSpPr>
              <a:cxnSpLocks noChangeShapeType="1"/>
            </p:cNvCxnSpPr>
            <p:nvPr/>
          </p:nvCxnSpPr>
          <p:spPr bwMode="auto">
            <a:xfrm rot="-1800000">
              <a:off x="7058025" y="1712958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70" name="69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1714545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5" name="84 Conector recto"/>
            <p:cNvCxnSpPr>
              <a:cxnSpLocks noChangeShapeType="1"/>
            </p:cNvCxnSpPr>
            <p:nvPr/>
          </p:nvCxnSpPr>
          <p:spPr bwMode="auto">
            <a:xfrm rot="-1800000">
              <a:off x="6327443" y="1781197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6" name="85 Conector recto"/>
            <p:cNvCxnSpPr>
              <a:cxnSpLocks noChangeShapeType="1"/>
            </p:cNvCxnSpPr>
            <p:nvPr/>
          </p:nvCxnSpPr>
          <p:spPr bwMode="auto">
            <a:xfrm rot="-1800000">
              <a:off x="6231909" y="1658367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82" name="81 Grupo"/>
          <p:cNvGrpSpPr/>
          <p:nvPr/>
        </p:nvGrpSpPr>
        <p:grpSpPr>
          <a:xfrm>
            <a:off x="1362601" y="2733584"/>
            <a:ext cx="2938291" cy="376757"/>
            <a:chOff x="1362601" y="2733584"/>
            <a:chExt cx="2938291" cy="376757"/>
          </a:xfrm>
        </p:grpSpPr>
        <p:cxnSp>
          <p:nvCxnSpPr>
            <p:cNvPr id="69" name="58 Conector recto"/>
            <p:cNvCxnSpPr>
              <a:cxnSpLocks noChangeAspect="1"/>
            </p:cNvCxnSpPr>
            <p:nvPr/>
          </p:nvCxnSpPr>
          <p:spPr bwMode="auto">
            <a:xfrm rot="10800000">
              <a:off x="1903582" y="2923361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77" name="60 Conector recto"/>
            <p:cNvCxnSpPr>
              <a:cxnSpLocks noChangeAspect="1"/>
            </p:cNvCxnSpPr>
            <p:nvPr/>
          </p:nvCxnSpPr>
          <p:spPr bwMode="auto">
            <a:xfrm rot="10800000">
              <a:off x="2834987" y="2923361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8" name="61 Rectángulo"/>
            <p:cNvSpPr>
              <a:spLocks noChangeAspect="1"/>
            </p:cNvSpPr>
            <p:nvPr/>
          </p:nvSpPr>
          <p:spPr bwMode="auto">
            <a:xfrm>
              <a:off x="3001910" y="2738974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9" name="66 Conector recto"/>
            <p:cNvCxnSpPr>
              <a:cxnSpLocks noChangeAspect="1"/>
            </p:cNvCxnSpPr>
            <p:nvPr/>
          </p:nvCxnSpPr>
          <p:spPr bwMode="auto">
            <a:xfrm rot="10800000">
              <a:off x="3530971" y="2923361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0" name="67 Rectángulo"/>
            <p:cNvSpPr>
              <a:spLocks noChangeAspect="1"/>
            </p:cNvSpPr>
            <p:nvPr/>
          </p:nvSpPr>
          <p:spPr bwMode="auto">
            <a:xfrm>
              <a:off x="3697894" y="2738974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81" name="80 Rectángulo"/>
            <p:cNvSpPr>
              <a:spLocks noChangeAspect="1"/>
            </p:cNvSpPr>
            <p:nvPr/>
          </p:nvSpPr>
          <p:spPr bwMode="auto">
            <a:xfrm>
              <a:off x="1362601" y="2733584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 smtClean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sp>
          <p:nvSpPr>
            <p:cNvPr id="90" name="89 Rectángulo"/>
            <p:cNvSpPr>
              <a:spLocks noChangeAspect="1"/>
            </p:cNvSpPr>
            <p:nvPr/>
          </p:nvSpPr>
          <p:spPr bwMode="auto">
            <a:xfrm>
              <a:off x="2070439" y="2741009"/>
              <a:ext cx="3524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>
                <a:solidFill>
                  <a:srgbClr val="0000CC"/>
                </a:solidFill>
              </a:endParaRPr>
            </a:p>
          </p:txBody>
        </p:sp>
        <p:cxnSp>
          <p:nvCxnSpPr>
            <p:cNvPr id="92" name="91 Conector recto"/>
            <p:cNvCxnSpPr>
              <a:cxnSpLocks noChangeAspect="1"/>
            </p:cNvCxnSpPr>
            <p:nvPr/>
          </p:nvCxnSpPr>
          <p:spPr bwMode="auto">
            <a:xfrm rot="10800000">
              <a:off x="2361900" y="287056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3" name="92 Rectángulo"/>
            <p:cNvSpPr>
              <a:spLocks noChangeAspect="1"/>
            </p:cNvSpPr>
            <p:nvPr/>
          </p:nvSpPr>
          <p:spPr bwMode="auto">
            <a:xfrm>
              <a:off x="2553039" y="2741009"/>
              <a:ext cx="3513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800" b="1" dirty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dirty="0">
                <a:solidFill>
                  <a:srgbClr val="0000CC"/>
                </a:solidFill>
              </a:endParaRPr>
            </a:p>
          </p:txBody>
        </p:sp>
        <p:cxnSp>
          <p:nvCxnSpPr>
            <p:cNvPr id="94" name="93 Conector recto"/>
            <p:cNvCxnSpPr>
              <a:cxnSpLocks noChangeAspect="1"/>
            </p:cNvCxnSpPr>
            <p:nvPr/>
          </p:nvCxnSpPr>
          <p:spPr bwMode="auto">
            <a:xfrm rot="10800000">
              <a:off x="2361901" y="2925157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95" name="94 Conector recto"/>
            <p:cNvCxnSpPr>
              <a:cxnSpLocks noChangeAspect="1"/>
            </p:cNvCxnSpPr>
            <p:nvPr/>
          </p:nvCxnSpPr>
          <p:spPr bwMode="auto">
            <a:xfrm rot="10800000">
              <a:off x="2361900" y="2979749"/>
              <a:ext cx="227012" cy="0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100" name="99 Grupo"/>
          <p:cNvGrpSpPr/>
          <p:nvPr/>
        </p:nvGrpSpPr>
        <p:grpSpPr>
          <a:xfrm>
            <a:off x="6259209" y="2927602"/>
            <a:ext cx="1614488" cy="138065"/>
            <a:chOff x="6259209" y="2927602"/>
            <a:chExt cx="1614488" cy="138065"/>
          </a:xfrm>
        </p:grpSpPr>
        <p:cxnSp>
          <p:nvCxnSpPr>
            <p:cNvPr id="87" name="86 Conector recto"/>
            <p:cNvCxnSpPr>
              <a:cxnSpLocks noChangeShapeType="1"/>
            </p:cNvCxnSpPr>
            <p:nvPr/>
          </p:nvCxnSpPr>
          <p:spPr bwMode="auto">
            <a:xfrm rot="-1800000">
              <a:off x="6259209" y="2995842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8" name="87 Conector recto"/>
            <p:cNvCxnSpPr>
              <a:cxnSpLocks noChangeShapeType="1"/>
            </p:cNvCxnSpPr>
            <p:nvPr/>
          </p:nvCxnSpPr>
          <p:spPr bwMode="auto">
            <a:xfrm rot="1800000" flipH="1">
              <a:off x="6649734" y="2995842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89" name="88 Conector recto"/>
            <p:cNvCxnSpPr>
              <a:cxnSpLocks noChangeShapeType="1"/>
            </p:cNvCxnSpPr>
            <p:nvPr/>
          </p:nvCxnSpPr>
          <p:spPr bwMode="auto">
            <a:xfrm rot="-1800000">
              <a:off x="7030734" y="2995842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1" name="90 Conector recto"/>
            <p:cNvCxnSpPr>
              <a:cxnSpLocks noChangeShapeType="1"/>
            </p:cNvCxnSpPr>
            <p:nvPr/>
          </p:nvCxnSpPr>
          <p:spPr bwMode="auto">
            <a:xfrm rot="1800000" flipH="1">
              <a:off x="7416497" y="2997429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9" name="98 Conector recto"/>
            <p:cNvCxnSpPr>
              <a:cxnSpLocks noChangeShapeType="1"/>
            </p:cNvCxnSpPr>
            <p:nvPr/>
          </p:nvCxnSpPr>
          <p:spPr bwMode="auto">
            <a:xfrm rot="1800000" flipH="1">
              <a:off x="6608790" y="3064080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96" name="95 Conector recto"/>
            <p:cNvCxnSpPr>
              <a:cxnSpLocks noChangeShapeType="1"/>
            </p:cNvCxnSpPr>
            <p:nvPr/>
          </p:nvCxnSpPr>
          <p:spPr bwMode="auto">
            <a:xfrm rot="1800000" flipH="1">
              <a:off x="6690678" y="2927602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sp>
        <p:nvSpPr>
          <p:cNvPr id="97" name="96 Rectángulo"/>
          <p:cNvSpPr>
            <a:spLocks noChangeArrowheads="1"/>
          </p:cNvSpPr>
          <p:nvPr/>
        </p:nvSpPr>
        <p:spPr bwMode="auto">
          <a:xfrm>
            <a:off x="1091823" y="5422633"/>
            <a:ext cx="3302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3-etil-3,4-dimetil-1-pentino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98" name="97 Rectángulo"/>
          <p:cNvSpPr>
            <a:spLocks noChangeArrowheads="1"/>
          </p:cNvSpPr>
          <p:nvPr/>
        </p:nvSpPr>
        <p:spPr bwMode="auto">
          <a:xfrm>
            <a:off x="2371725" y="5721083"/>
            <a:ext cx="77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9</a:t>
            </a:r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 dirty="0" smtClean="0">
                <a:solidFill>
                  <a:srgbClr val="C00000"/>
                </a:solidFill>
                <a:latin typeface="Arial" charset="0"/>
              </a:rPr>
              <a:t>16</a:t>
            </a:r>
            <a:endParaRPr lang="es-MX" sz="1800" baseline="-25000" dirty="0">
              <a:solidFill>
                <a:srgbClr val="C00000"/>
              </a:solidFill>
            </a:endParaRPr>
          </a:p>
        </p:txBody>
      </p:sp>
      <p:grpSp>
        <p:nvGrpSpPr>
          <p:cNvPr id="101" name="100 Grupo"/>
          <p:cNvGrpSpPr/>
          <p:nvPr/>
        </p:nvGrpSpPr>
        <p:grpSpPr>
          <a:xfrm>
            <a:off x="6286500" y="4229948"/>
            <a:ext cx="1682727" cy="1239328"/>
            <a:chOff x="6286500" y="4229948"/>
            <a:chExt cx="1682727" cy="1239328"/>
          </a:xfrm>
        </p:grpSpPr>
        <p:cxnSp>
          <p:nvCxnSpPr>
            <p:cNvPr id="102" name="101 Conector recto"/>
            <p:cNvCxnSpPr>
              <a:cxnSpLocks noChangeShapeType="1"/>
            </p:cNvCxnSpPr>
            <p:nvPr/>
          </p:nvCxnSpPr>
          <p:spPr bwMode="auto">
            <a:xfrm rot="19800000">
              <a:off x="6286500" y="4783713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5" name="104 Conector recto"/>
            <p:cNvCxnSpPr>
              <a:cxnSpLocks noChangeShapeType="1"/>
            </p:cNvCxnSpPr>
            <p:nvPr/>
          </p:nvCxnSpPr>
          <p:spPr bwMode="auto">
            <a:xfrm rot="1800000" flipH="1">
              <a:off x="6677025" y="4783713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6" name="105 Conector recto"/>
            <p:cNvCxnSpPr>
              <a:cxnSpLocks noChangeShapeType="1"/>
            </p:cNvCxnSpPr>
            <p:nvPr/>
          </p:nvCxnSpPr>
          <p:spPr bwMode="auto">
            <a:xfrm rot="19800000">
              <a:off x="7058025" y="4783713"/>
              <a:ext cx="457200" cy="1587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7" name="106 Conector recto"/>
            <p:cNvCxnSpPr>
              <a:cxnSpLocks noChangeShapeType="1"/>
            </p:cNvCxnSpPr>
            <p:nvPr/>
          </p:nvCxnSpPr>
          <p:spPr bwMode="auto">
            <a:xfrm rot="1800000" flipH="1">
              <a:off x="7443788" y="478530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0" name="109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5126494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3" name="112 Conector recto"/>
            <p:cNvCxnSpPr>
              <a:cxnSpLocks noChangeShapeType="1"/>
            </p:cNvCxnSpPr>
            <p:nvPr/>
          </p:nvCxnSpPr>
          <p:spPr bwMode="auto">
            <a:xfrm rot="1800000" flipH="1">
              <a:off x="7061651" y="5467688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16" name="115 Conector recto"/>
            <p:cNvCxnSpPr>
              <a:cxnSpLocks noChangeShapeType="1"/>
            </p:cNvCxnSpPr>
            <p:nvPr/>
          </p:nvCxnSpPr>
          <p:spPr bwMode="auto">
            <a:xfrm rot="5400000" flipH="1">
              <a:off x="6474796" y="4457754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44" name="143 Conector recto"/>
            <p:cNvCxnSpPr>
              <a:cxnSpLocks noChangeShapeType="1"/>
            </p:cNvCxnSpPr>
            <p:nvPr/>
          </p:nvCxnSpPr>
          <p:spPr bwMode="auto">
            <a:xfrm rot="5400000" flipH="1">
              <a:off x="6870581" y="466247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46" name="145 Conector recto"/>
            <p:cNvCxnSpPr>
              <a:cxnSpLocks noChangeShapeType="1"/>
            </p:cNvCxnSpPr>
            <p:nvPr/>
          </p:nvCxnSpPr>
          <p:spPr bwMode="auto">
            <a:xfrm rot="1800000" flipH="1">
              <a:off x="7512027" y="4730710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103" name="102 Conector recto"/>
            <p:cNvCxnSpPr>
              <a:cxnSpLocks noChangeShapeType="1"/>
            </p:cNvCxnSpPr>
            <p:nvPr/>
          </p:nvCxnSpPr>
          <p:spPr bwMode="auto">
            <a:xfrm rot="1800000" flipH="1">
              <a:off x="7430141" y="4867188"/>
              <a:ext cx="457200" cy="1588"/>
            </a:xfrm>
            <a:prstGeom prst="line">
              <a:avLst/>
            </a:prstGeom>
            <a:noFill/>
            <a:ln w="25400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83" name="82 Grupo"/>
          <p:cNvGrpSpPr/>
          <p:nvPr/>
        </p:nvGrpSpPr>
        <p:grpSpPr>
          <a:xfrm>
            <a:off x="1117269" y="4076482"/>
            <a:ext cx="2784816" cy="1379811"/>
            <a:chOff x="1117269" y="4076482"/>
            <a:chExt cx="2784816" cy="1379811"/>
          </a:xfrm>
        </p:grpSpPr>
        <p:sp>
          <p:nvSpPr>
            <p:cNvPr id="127" name="55 Rectángulo"/>
            <p:cNvSpPr>
              <a:spLocks noChangeAspect="1"/>
            </p:cNvSpPr>
            <p:nvPr/>
          </p:nvSpPr>
          <p:spPr bwMode="auto">
            <a:xfrm>
              <a:off x="1117269" y="4595086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8" name="56 Conector recto"/>
            <p:cNvCxnSpPr>
              <a:cxnSpLocks noChangeAspect="1"/>
            </p:cNvCxnSpPr>
            <p:nvPr/>
          </p:nvCxnSpPr>
          <p:spPr bwMode="auto">
            <a:xfrm rot="10800000">
              <a:off x="1623157" y="477947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9" name="57 Rectángulo"/>
            <p:cNvSpPr>
              <a:spLocks noChangeAspect="1"/>
            </p:cNvSpPr>
            <p:nvPr/>
          </p:nvSpPr>
          <p:spPr bwMode="auto">
            <a:xfrm>
              <a:off x="1790080" y="4595086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0" name="58 Conector recto"/>
            <p:cNvCxnSpPr>
              <a:cxnSpLocks noChangeAspect="1"/>
            </p:cNvCxnSpPr>
            <p:nvPr/>
          </p:nvCxnSpPr>
          <p:spPr bwMode="auto">
            <a:xfrm rot="10800000">
              <a:off x="2244781" y="477947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1" name="59 Rectángulo"/>
            <p:cNvSpPr>
              <a:spLocks noChangeAspect="1"/>
            </p:cNvSpPr>
            <p:nvPr/>
          </p:nvSpPr>
          <p:spPr bwMode="auto">
            <a:xfrm>
              <a:off x="2425353" y="4595086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2" name="60 Conector recto"/>
            <p:cNvCxnSpPr>
              <a:cxnSpLocks noChangeAspect="1"/>
            </p:cNvCxnSpPr>
            <p:nvPr/>
          </p:nvCxnSpPr>
          <p:spPr bwMode="auto">
            <a:xfrm rot="10800000">
              <a:off x="2725802" y="477947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3" name="61 Rectángulo"/>
            <p:cNvSpPr>
              <a:spLocks noChangeAspect="1"/>
            </p:cNvSpPr>
            <p:nvPr/>
          </p:nvSpPr>
          <p:spPr bwMode="auto">
            <a:xfrm>
              <a:off x="2892730" y="4595086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4" name="66 Conector recto"/>
            <p:cNvCxnSpPr>
              <a:cxnSpLocks noChangeAspect="1"/>
            </p:cNvCxnSpPr>
            <p:nvPr/>
          </p:nvCxnSpPr>
          <p:spPr bwMode="auto">
            <a:xfrm rot="10800000">
              <a:off x="3203423" y="4724881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5" name="67 Rectángulo"/>
            <p:cNvSpPr>
              <a:spLocks noChangeAspect="1"/>
            </p:cNvSpPr>
            <p:nvPr/>
          </p:nvSpPr>
          <p:spPr bwMode="auto">
            <a:xfrm>
              <a:off x="3383994" y="4595086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6" name="66 Conector recto"/>
            <p:cNvCxnSpPr>
              <a:cxnSpLocks noChangeAspect="1"/>
            </p:cNvCxnSpPr>
            <p:nvPr/>
          </p:nvCxnSpPr>
          <p:spPr bwMode="auto">
            <a:xfrm rot="16200000">
              <a:off x="2480093" y="5025138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7" name="67 Rectángulo"/>
            <p:cNvSpPr>
              <a:spLocks noChangeAspect="1"/>
            </p:cNvSpPr>
            <p:nvPr/>
          </p:nvSpPr>
          <p:spPr bwMode="auto">
            <a:xfrm>
              <a:off x="2401354" y="508640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38" name="66 Conector recto"/>
            <p:cNvCxnSpPr>
              <a:cxnSpLocks noChangeAspect="1"/>
            </p:cNvCxnSpPr>
            <p:nvPr/>
          </p:nvCxnSpPr>
          <p:spPr bwMode="auto">
            <a:xfrm rot="10800000">
              <a:off x="2916819" y="527079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39" name="67 Rectángulo"/>
            <p:cNvSpPr>
              <a:spLocks noChangeAspect="1"/>
            </p:cNvSpPr>
            <p:nvPr/>
          </p:nvSpPr>
          <p:spPr bwMode="auto">
            <a:xfrm>
              <a:off x="3083742" y="5086405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sp>
          <p:nvSpPr>
            <p:cNvPr id="140" name="67 Rectángulo"/>
            <p:cNvSpPr>
              <a:spLocks noChangeAspect="1"/>
            </p:cNvSpPr>
            <p:nvPr/>
          </p:nvSpPr>
          <p:spPr bwMode="auto">
            <a:xfrm>
              <a:off x="1787206" y="5059130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 smtClean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41" name="66 Conector recto"/>
            <p:cNvCxnSpPr>
              <a:cxnSpLocks noChangeAspect="1"/>
            </p:cNvCxnSpPr>
            <p:nvPr/>
          </p:nvCxnSpPr>
          <p:spPr bwMode="auto">
            <a:xfrm rot="16200000">
              <a:off x="1852296" y="4997849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42" name="67 Rectángulo"/>
            <p:cNvSpPr>
              <a:spLocks noChangeAspect="1"/>
            </p:cNvSpPr>
            <p:nvPr/>
          </p:nvSpPr>
          <p:spPr bwMode="auto">
            <a:xfrm>
              <a:off x="2415002" y="407648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 smtClean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43" name="66 Conector recto"/>
            <p:cNvCxnSpPr>
              <a:cxnSpLocks noChangeAspect="1"/>
            </p:cNvCxnSpPr>
            <p:nvPr/>
          </p:nvCxnSpPr>
          <p:spPr bwMode="auto">
            <a:xfrm rot="16200000">
              <a:off x="2480092" y="4506529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45" name="66 Conector recto"/>
            <p:cNvCxnSpPr>
              <a:cxnSpLocks noChangeAspect="1"/>
            </p:cNvCxnSpPr>
            <p:nvPr/>
          </p:nvCxnSpPr>
          <p:spPr bwMode="auto">
            <a:xfrm rot="10800000">
              <a:off x="3203423" y="4834064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cxnSp>
          <p:nvCxnSpPr>
            <p:cNvPr id="149" name="66 Conector recto"/>
            <p:cNvCxnSpPr>
              <a:cxnSpLocks noChangeAspect="1"/>
            </p:cNvCxnSpPr>
            <p:nvPr/>
          </p:nvCxnSpPr>
          <p:spPr bwMode="auto">
            <a:xfrm rot="10800000">
              <a:off x="3203423" y="477947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sp>
        <p:nvSpPr>
          <p:cNvPr id="104" name="Text Box 72"/>
          <p:cNvSpPr txBox="1">
            <a:spLocks noChangeArrowheads="1"/>
          </p:cNvSpPr>
          <p:nvPr/>
        </p:nvSpPr>
        <p:spPr bwMode="auto">
          <a:xfrm>
            <a:off x="2774087" y="765175"/>
            <a:ext cx="35958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alquinos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67" grpId="0"/>
      <p:bldP spid="68" grpId="0"/>
      <p:bldP spid="97" grpId="0"/>
      <p:bldP spid="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701675" y="1655718"/>
            <a:ext cx="7740650" cy="1052596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Es una rama de la química que se encarga del estudio de los compuestos orgánicos que son aquellos que tienen como base principal de sus estructuras uno o varios átomos de carbono formando cadenas, ramificaciones, ciclos, etc.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701675" y="3153354"/>
            <a:ext cx="7740650" cy="165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1600" dirty="0">
                <a:solidFill>
                  <a:srgbClr val="0000CC"/>
                </a:solidFill>
                <a:latin typeface="Arial" charset="0"/>
              </a:rPr>
              <a:t>Actualmente se han identificado más de once millones de compuestos orgánicos y muchos de ellos se forman de manera natural y son de importancia vital para nuestra vida; ya que, exceptuando a las moléculas de agua, constituyen más del 95 % de las moléculas que conforman nuestro cuerpo y en general en esa misma proporción se encuentran en todos los animales y vegetales.</a:t>
            </a:r>
            <a:endParaRPr lang="es-ES" sz="16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3492226" y="765175"/>
            <a:ext cx="2159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Química Orgánica</a:t>
            </a:r>
            <a:endParaRPr lang="es-ES" sz="1800" b="1" kern="0" dirty="0" smtClean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nimBg="1"/>
      <p:bldP spid="15667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570440"/>
            <a:ext cx="561662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 dirty="0" smtClean="0">
                <a:solidFill>
                  <a:srgbClr val="000099"/>
                </a:solidFill>
                <a:latin typeface="Arial" charset="0"/>
              </a:rPr>
              <a:t>Presentación revisada por:</a:t>
            </a:r>
          </a:p>
          <a:p>
            <a:pPr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Q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. Adriana Ramírez </a:t>
            </a: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González</a:t>
            </a:r>
          </a:p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Q. Antonia del Carmen Pérez León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Ing.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Ayesha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Sagrario Román García</a:t>
            </a: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M. A. Claudia  Elisa Sánchez </a:t>
            </a: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Navarro</a:t>
            </a:r>
          </a:p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I. Q. Hermelinda Concepción Sánchez </a:t>
            </a:r>
            <a:r>
              <a:rPr lang="es-ES" sz="1400" dirty="0" err="1" smtClean="0">
                <a:solidFill>
                  <a:srgbClr val="000099"/>
                </a:solidFill>
                <a:latin typeface="Arial" charset="0"/>
              </a:rPr>
              <a:t>Tlaxqueño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Ing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. </a:t>
            </a:r>
            <a:r>
              <a:rPr lang="es-ES" sz="1400" dirty="0" err="1">
                <a:solidFill>
                  <a:srgbClr val="000099"/>
                </a:solidFill>
                <a:latin typeface="Arial" charset="0"/>
              </a:rPr>
              <a:t>Jacquelyn</a:t>
            </a:r>
            <a:r>
              <a:rPr lang="es-ES" sz="1400" dirty="0">
                <a:solidFill>
                  <a:srgbClr val="000099"/>
                </a:solidFill>
                <a:latin typeface="Arial" charset="0"/>
              </a:rPr>
              <a:t> Martínez </a:t>
            </a:r>
            <a:r>
              <a:rPr lang="es-ES" sz="1400" dirty="0" err="1" smtClean="0">
                <a:solidFill>
                  <a:srgbClr val="000099"/>
                </a:solidFill>
                <a:latin typeface="Arial" charset="0"/>
              </a:rPr>
              <a:t>Alavez</a:t>
            </a: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I. Q. Luis Javier Acosta Bernal</a:t>
            </a:r>
            <a:endParaRPr lang="es-ES" sz="1400" dirty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400" dirty="0">
                <a:solidFill>
                  <a:srgbClr val="000099"/>
                </a:solidFill>
                <a:latin typeface="Arial" charset="0"/>
              </a:rPr>
              <a:t>Dr. Ramiro Maravilla </a:t>
            </a: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Galván</a:t>
            </a:r>
          </a:p>
          <a:p>
            <a:pPr>
              <a:spcBef>
                <a:spcPct val="50000"/>
              </a:spcBef>
            </a:pPr>
            <a:r>
              <a:rPr lang="es-ES" sz="1400" dirty="0" smtClean="0">
                <a:solidFill>
                  <a:srgbClr val="000099"/>
                </a:solidFill>
                <a:latin typeface="Arial" charset="0"/>
              </a:rPr>
              <a:t>Dr. Rogelio Soto Ayala</a:t>
            </a:r>
          </a:p>
          <a:p>
            <a:pPr>
              <a:spcBef>
                <a:spcPct val="50000"/>
              </a:spcBef>
            </a:pPr>
            <a:endParaRPr lang="es-ES" sz="14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" sz="1800" i="1" dirty="0" smtClean="0">
                <a:solidFill>
                  <a:srgbClr val="000099"/>
                </a:solidFill>
                <a:latin typeface="Arial" charset="0"/>
              </a:rPr>
              <a:t>Profesores de la Facultad de Ingeniería, UNAM</a:t>
            </a:r>
            <a:endParaRPr lang="es-ES" sz="1800" i="1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701675" y="1512798"/>
            <a:ext cx="7740650" cy="133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ES" sz="1600" dirty="0">
                <a:solidFill>
                  <a:srgbClr val="0000CC"/>
                </a:solidFill>
                <a:latin typeface="Arial" charset="0"/>
              </a:rPr>
              <a:t>Son compuestos orgánicos formados exclusivamente por átomos de carbono e hidrógeno y su principal fuente de obtención es el petróleo. Estos hidrocarburos, a pesar de su simplicidad, se emplean como materia prima para sintetizar compuestos orgánicos más complejos.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684585" y="765175"/>
            <a:ext cx="17748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Hidrocarburos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712788" y="3316288"/>
            <a:ext cx="1795684" cy="40011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>
                <a:solidFill>
                  <a:srgbClr val="0000CC"/>
                </a:solidFill>
                <a:latin typeface="Arial" charset="0"/>
              </a:rPr>
              <a:t>Hidrocarburos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508251" y="2386013"/>
            <a:ext cx="2101851" cy="2263775"/>
            <a:chOff x="1580" y="2015"/>
            <a:chExt cx="1324" cy="1426"/>
          </a:xfrm>
        </p:grpSpPr>
        <p:sp>
          <p:nvSpPr>
            <p:cNvPr id="5139" name="Text Box 8"/>
            <p:cNvSpPr txBox="1">
              <a:spLocks noChangeArrowheads="1"/>
            </p:cNvSpPr>
            <p:nvPr/>
          </p:nvSpPr>
          <p:spPr bwMode="auto">
            <a:xfrm>
              <a:off x="2080" y="2015"/>
              <a:ext cx="824" cy="330"/>
            </a:xfrm>
            <a:prstGeom prst="rect">
              <a:avLst/>
            </a:prstGeom>
            <a:solidFill>
              <a:srgbClr val="99CCFF"/>
            </a:solidFill>
            <a:ln w="254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Hidrocarburos</a:t>
              </a:r>
            </a:p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Aromáticos</a:t>
              </a:r>
            </a:p>
          </p:txBody>
        </p:sp>
        <p:sp>
          <p:nvSpPr>
            <p:cNvPr id="5140" name="Text Box 10"/>
            <p:cNvSpPr txBox="1">
              <a:spLocks noChangeArrowheads="1"/>
            </p:cNvSpPr>
            <p:nvPr/>
          </p:nvSpPr>
          <p:spPr bwMode="auto">
            <a:xfrm>
              <a:off x="2080" y="3111"/>
              <a:ext cx="824" cy="330"/>
            </a:xfrm>
            <a:prstGeom prst="rect">
              <a:avLst/>
            </a:prstGeom>
            <a:solidFill>
              <a:srgbClr val="99CCFF"/>
            </a:solidFill>
            <a:ln w="254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Hidrocarburos</a:t>
              </a:r>
            </a:p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Alifáticos</a:t>
              </a:r>
            </a:p>
          </p:txBody>
        </p:sp>
        <p:grpSp>
          <p:nvGrpSpPr>
            <p:cNvPr id="5141" name="Group 13"/>
            <p:cNvGrpSpPr>
              <a:grpSpLocks/>
            </p:cNvGrpSpPr>
            <p:nvPr/>
          </p:nvGrpSpPr>
          <p:grpSpPr bwMode="auto">
            <a:xfrm>
              <a:off x="1580" y="2180"/>
              <a:ext cx="500" cy="1096"/>
              <a:chOff x="1580" y="2180"/>
              <a:chExt cx="500" cy="1096"/>
            </a:xfrm>
          </p:grpSpPr>
          <p:cxnSp>
            <p:nvCxnSpPr>
              <p:cNvPr id="5142" name="AutoShape 11"/>
              <p:cNvCxnSpPr>
                <a:cxnSpLocks noChangeShapeType="1"/>
                <a:stCxn id="168967" idx="3"/>
                <a:endCxn id="5139" idx="1"/>
              </p:cNvCxnSpPr>
              <p:nvPr/>
            </p:nvCxnSpPr>
            <p:spPr bwMode="auto">
              <a:xfrm flipV="1">
                <a:off x="1580" y="2180"/>
                <a:ext cx="500" cy="547"/>
              </a:xfrm>
              <a:prstGeom prst="bentConnector3">
                <a:avLst>
                  <a:gd name="adj1" fmla="val 50000"/>
                </a:avLst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</p:cxnSp>
          <p:cxnSp>
            <p:nvCxnSpPr>
              <p:cNvPr id="5143" name="AutoShape 12"/>
              <p:cNvCxnSpPr>
                <a:cxnSpLocks noChangeShapeType="1"/>
                <a:stCxn id="168967" idx="3"/>
                <a:endCxn id="5140" idx="1"/>
              </p:cNvCxnSpPr>
              <p:nvPr/>
            </p:nvCxnSpPr>
            <p:spPr bwMode="auto">
              <a:xfrm>
                <a:off x="1580" y="2727"/>
                <a:ext cx="500" cy="549"/>
              </a:xfrm>
              <a:prstGeom prst="bentConnector3">
                <a:avLst>
                  <a:gd name="adj1" fmla="val 50000"/>
                </a:avLst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</p:cxnSp>
        </p:grp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610100" y="3579813"/>
            <a:ext cx="2011363" cy="1625600"/>
            <a:chOff x="2904" y="2623"/>
            <a:chExt cx="1267" cy="1024"/>
          </a:xfrm>
        </p:grpSpPr>
        <p:sp>
          <p:nvSpPr>
            <p:cNvPr id="5133" name="Text Box 17"/>
            <p:cNvSpPr txBox="1">
              <a:spLocks noChangeArrowheads="1"/>
            </p:cNvSpPr>
            <p:nvPr/>
          </p:nvSpPr>
          <p:spPr bwMode="auto">
            <a:xfrm>
              <a:off x="3491" y="2623"/>
              <a:ext cx="680" cy="208"/>
            </a:xfrm>
            <a:prstGeom prst="rect">
              <a:avLst/>
            </a:prstGeom>
            <a:solidFill>
              <a:srgbClr val="99CCFF"/>
            </a:solidFill>
            <a:ln w="254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Alcanos</a:t>
              </a:r>
            </a:p>
          </p:txBody>
        </p:sp>
        <p:sp>
          <p:nvSpPr>
            <p:cNvPr id="5134" name="Text Box 21"/>
            <p:cNvSpPr txBox="1">
              <a:spLocks noChangeArrowheads="1"/>
            </p:cNvSpPr>
            <p:nvPr/>
          </p:nvSpPr>
          <p:spPr bwMode="auto">
            <a:xfrm>
              <a:off x="3491" y="3031"/>
              <a:ext cx="680" cy="208"/>
            </a:xfrm>
            <a:prstGeom prst="rect">
              <a:avLst/>
            </a:prstGeom>
            <a:solidFill>
              <a:srgbClr val="99CCFF"/>
            </a:solidFill>
            <a:ln w="254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Alquenos</a:t>
              </a:r>
            </a:p>
          </p:txBody>
        </p:sp>
        <p:sp>
          <p:nvSpPr>
            <p:cNvPr id="5135" name="Text Box 22"/>
            <p:cNvSpPr txBox="1">
              <a:spLocks noChangeArrowheads="1"/>
            </p:cNvSpPr>
            <p:nvPr/>
          </p:nvSpPr>
          <p:spPr bwMode="auto">
            <a:xfrm>
              <a:off x="3491" y="3439"/>
              <a:ext cx="680" cy="208"/>
            </a:xfrm>
            <a:prstGeom prst="rect">
              <a:avLst/>
            </a:prstGeom>
            <a:solidFill>
              <a:srgbClr val="99CCFF"/>
            </a:solidFill>
            <a:ln w="254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s-ES" sz="1400">
                  <a:solidFill>
                    <a:srgbClr val="0000CC"/>
                  </a:solidFill>
                  <a:latin typeface="Arial" charset="0"/>
                </a:rPr>
                <a:t>Alquinos</a:t>
              </a:r>
            </a:p>
          </p:txBody>
        </p:sp>
        <p:cxnSp>
          <p:nvCxnSpPr>
            <p:cNvPr id="5136" name="AutoShape 23"/>
            <p:cNvCxnSpPr>
              <a:cxnSpLocks noChangeShapeType="1"/>
              <a:stCxn id="5140" idx="3"/>
              <a:endCxn id="5134" idx="1"/>
            </p:cNvCxnSpPr>
            <p:nvPr/>
          </p:nvCxnSpPr>
          <p:spPr bwMode="auto">
            <a:xfrm>
              <a:off x="2904" y="3132"/>
              <a:ext cx="587" cy="3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</p:cxnSp>
        <p:cxnSp>
          <p:nvCxnSpPr>
            <p:cNvPr id="5137" name="AutoShape 24"/>
            <p:cNvCxnSpPr>
              <a:cxnSpLocks noChangeShapeType="1"/>
              <a:stCxn id="5140" idx="3"/>
              <a:endCxn id="5133" idx="1"/>
            </p:cNvCxnSpPr>
            <p:nvPr/>
          </p:nvCxnSpPr>
          <p:spPr bwMode="auto">
            <a:xfrm flipV="1">
              <a:off x="2904" y="2727"/>
              <a:ext cx="587" cy="405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</p:cxnSp>
        <p:cxnSp>
          <p:nvCxnSpPr>
            <p:cNvPr id="5138" name="AutoShape 25"/>
            <p:cNvCxnSpPr>
              <a:cxnSpLocks noChangeShapeType="1"/>
              <a:stCxn id="5140" idx="3"/>
              <a:endCxn id="5135" idx="1"/>
            </p:cNvCxnSpPr>
            <p:nvPr/>
          </p:nvCxnSpPr>
          <p:spPr bwMode="auto">
            <a:xfrm>
              <a:off x="2904" y="3132"/>
              <a:ext cx="587" cy="411"/>
            </a:xfrm>
            <a:prstGeom prst="bentConnector3">
              <a:avLst>
                <a:gd name="adj1" fmla="val 50000"/>
              </a:avLst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</p:cxn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845300" y="3543300"/>
            <a:ext cx="1246188" cy="444500"/>
            <a:chOff x="4312" y="2600"/>
            <a:chExt cx="785" cy="280"/>
          </a:xfrm>
        </p:grpSpPr>
        <p:sp>
          <p:nvSpPr>
            <p:cNvPr id="5131" name="AutoShape 26"/>
            <p:cNvSpPr>
              <a:spLocks/>
            </p:cNvSpPr>
            <p:nvPr/>
          </p:nvSpPr>
          <p:spPr bwMode="auto">
            <a:xfrm>
              <a:off x="4312" y="2600"/>
              <a:ext cx="56" cy="2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132" name="Text Box 28"/>
            <p:cNvSpPr txBox="1">
              <a:spLocks noChangeArrowheads="1"/>
            </p:cNvSpPr>
            <p:nvPr/>
          </p:nvSpPr>
          <p:spPr bwMode="auto">
            <a:xfrm>
              <a:off x="4392" y="2630"/>
              <a:ext cx="705" cy="2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>
                  <a:solidFill>
                    <a:srgbClr val="FF0000"/>
                  </a:solidFill>
                  <a:latin typeface="Arial" charset="0"/>
                </a:rPr>
                <a:t>Saturados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6845298" y="4165600"/>
            <a:ext cx="1381125" cy="1092200"/>
            <a:chOff x="4312" y="2992"/>
            <a:chExt cx="870" cy="688"/>
          </a:xfrm>
        </p:grpSpPr>
        <p:sp>
          <p:nvSpPr>
            <p:cNvPr id="5129" name="AutoShape 27"/>
            <p:cNvSpPr>
              <a:spLocks/>
            </p:cNvSpPr>
            <p:nvPr/>
          </p:nvSpPr>
          <p:spPr bwMode="auto">
            <a:xfrm>
              <a:off x="4312" y="2992"/>
              <a:ext cx="40" cy="688"/>
            </a:xfrm>
            <a:prstGeom prst="rightBrace">
              <a:avLst>
                <a:gd name="adj1" fmla="val 143333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5130" name="Text Box 29"/>
            <p:cNvSpPr txBox="1">
              <a:spLocks noChangeArrowheads="1"/>
            </p:cNvSpPr>
            <p:nvPr/>
          </p:nvSpPr>
          <p:spPr bwMode="auto">
            <a:xfrm>
              <a:off x="4390" y="3222"/>
              <a:ext cx="792" cy="21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>
                  <a:solidFill>
                    <a:srgbClr val="FF0000"/>
                  </a:solidFill>
                  <a:latin typeface="Arial" charset="0"/>
                </a:rPr>
                <a:t>Insaturados</a:t>
              </a:r>
            </a:p>
          </p:txBody>
        </p:sp>
      </p:grpSp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2524015" y="765175"/>
            <a:ext cx="4095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Clasificación de los hidrocarburos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701675" y="1239838"/>
            <a:ext cx="7740650" cy="73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MX" sz="1600" dirty="0">
                <a:solidFill>
                  <a:srgbClr val="0000CC"/>
                </a:solidFill>
                <a:latin typeface="Arial" charset="0"/>
              </a:rPr>
              <a:t>El</a:t>
            </a:r>
            <a:r>
              <a:rPr lang="es-ES" sz="1600" dirty="0">
                <a:solidFill>
                  <a:srgbClr val="0000CC"/>
                </a:solidFill>
                <a:latin typeface="Arial" charset="0"/>
              </a:rPr>
              <a:t> más simple de los </a:t>
            </a:r>
            <a:r>
              <a:rPr lang="es-ES" sz="1600" dirty="0" smtClean="0">
                <a:solidFill>
                  <a:srgbClr val="0000CC"/>
                </a:solidFill>
                <a:latin typeface="Arial" charset="0"/>
              </a:rPr>
              <a:t>alcanos </a:t>
            </a:r>
            <a:r>
              <a:rPr lang="es-ES" sz="1600" dirty="0">
                <a:solidFill>
                  <a:srgbClr val="0000CC"/>
                </a:solidFill>
                <a:latin typeface="Arial" charset="0"/>
              </a:rPr>
              <a:t>es el </a:t>
            </a:r>
            <a:r>
              <a:rPr lang="es-ES" sz="1600" dirty="0">
                <a:solidFill>
                  <a:srgbClr val="FF0000"/>
                </a:solidFill>
                <a:latin typeface="Arial" charset="0"/>
              </a:rPr>
              <a:t>metano</a:t>
            </a:r>
            <a:r>
              <a:rPr lang="es-ES" sz="1600" dirty="0">
                <a:solidFill>
                  <a:srgbClr val="0000CC"/>
                </a:solidFill>
                <a:latin typeface="Arial" charset="0"/>
              </a:rPr>
              <a:t> que consta de un solo átomo de carbono unido a cuatro átomos de hidrógeno.</a:t>
            </a:r>
          </a:p>
        </p:txBody>
      </p:sp>
      <p:sp>
        <p:nvSpPr>
          <p:cNvPr id="27" name="26 Rectángulo"/>
          <p:cNvSpPr>
            <a:spLocks noChangeAspect="1"/>
          </p:cNvSpPr>
          <p:nvPr/>
        </p:nvSpPr>
        <p:spPr bwMode="auto">
          <a:xfrm>
            <a:off x="1414463" y="2511425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28" name="27 Conector recto"/>
          <p:cNvCxnSpPr>
            <a:cxnSpLocks noChangeAspect="1"/>
          </p:cNvCxnSpPr>
          <p:nvPr/>
        </p:nvCxnSpPr>
        <p:spPr bwMode="auto">
          <a:xfrm rot="10800000">
            <a:off x="1692275" y="2695575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29" name="28 Conector recto"/>
          <p:cNvCxnSpPr>
            <a:cxnSpLocks noChangeAspect="1"/>
          </p:cNvCxnSpPr>
          <p:nvPr/>
        </p:nvCxnSpPr>
        <p:spPr bwMode="auto">
          <a:xfrm rot="10800000">
            <a:off x="1246188" y="2695575"/>
            <a:ext cx="227012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30" name="29 Conector recto"/>
          <p:cNvCxnSpPr>
            <a:cxnSpLocks noChangeAspect="1"/>
          </p:cNvCxnSpPr>
          <p:nvPr/>
        </p:nvCxnSpPr>
        <p:spPr bwMode="auto">
          <a:xfrm rot="5400000">
            <a:off x="1477168" y="292338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31" name="30 Conector recto"/>
          <p:cNvCxnSpPr>
            <a:cxnSpLocks noChangeAspect="1"/>
          </p:cNvCxnSpPr>
          <p:nvPr/>
        </p:nvCxnSpPr>
        <p:spPr bwMode="auto">
          <a:xfrm rot="5400000">
            <a:off x="1477168" y="245983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32" name="31 Rectángulo"/>
          <p:cNvSpPr>
            <a:spLocks noChangeAspect="1"/>
          </p:cNvSpPr>
          <p:nvPr/>
        </p:nvSpPr>
        <p:spPr bwMode="auto">
          <a:xfrm>
            <a:off x="1414463" y="200818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33" name="32 Rectángulo"/>
          <p:cNvSpPr>
            <a:spLocks noChangeAspect="1"/>
          </p:cNvSpPr>
          <p:nvPr/>
        </p:nvSpPr>
        <p:spPr bwMode="auto">
          <a:xfrm>
            <a:off x="1897063" y="2511425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34" name="33 Rectángulo"/>
          <p:cNvSpPr>
            <a:spLocks noChangeAspect="1"/>
          </p:cNvSpPr>
          <p:nvPr/>
        </p:nvSpPr>
        <p:spPr bwMode="auto">
          <a:xfrm>
            <a:off x="928688" y="2511425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35" name="34 Rectángulo"/>
          <p:cNvSpPr>
            <a:spLocks noChangeAspect="1"/>
          </p:cNvSpPr>
          <p:nvPr/>
        </p:nvSpPr>
        <p:spPr bwMode="auto">
          <a:xfrm>
            <a:off x="1414463" y="30130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41" name="40 Rectángulo"/>
          <p:cNvSpPr>
            <a:spLocks noChangeArrowheads="1"/>
          </p:cNvSpPr>
          <p:nvPr/>
        </p:nvSpPr>
        <p:spPr bwMode="auto">
          <a:xfrm>
            <a:off x="1154113" y="3363913"/>
            <a:ext cx="903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>
                <a:solidFill>
                  <a:srgbClr val="C00000"/>
                </a:solidFill>
                <a:latin typeface="Arial" charset="0"/>
              </a:rPr>
              <a:t>Metano</a:t>
            </a:r>
            <a:endParaRPr lang="es-MX" sz="1600">
              <a:solidFill>
                <a:srgbClr val="C00000"/>
              </a:solidFill>
            </a:endParaRPr>
          </a:p>
        </p:txBody>
      </p:sp>
      <p:sp>
        <p:nvSpPr>
          <p:cNvPr id="42" name="41 Rectángulo"/>
          <p:cNvSpPr>
            <a:spLocks noChangeArrowheads="1"/>
          </p:cNvSpPr>
          <p:nvPr/>
        </p:nvSpPr>
        <p:spPr bwMode="auto">
          <a:xfrm>
            <a:off x="1339850" y="3598863"/>
            <a:ext cx="5556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>
                <a:solidFill>
                  <a:srgbClr val="C00000"/>
                </a:solidFill>
                <a:latin typeface="Arial" charset="0"/>
              </a:rPr>
              <a:t>CH</a:t>
            </a:r>
            <a:r>
              <a:rPr lang="es-ES" sz="1600" b="1" baseline="-25000">
                <a:solidFill>
                  <a:srgbClr val="C00000"/>
                </a:solidFill>
                <a:latin typeface="Arial" charset="0"/>
              </a:rPr>
              <a:t>4</a:t>
            </a:r>
            <a:endParaRPr lang="es-MX" sz="1600" baseline="-25000">
              <a:solidFill>
                <a:srgbClr val="C00000"/>
              </a:solidFill>
            </a:endParaRPr>
          </a:p>
        </p:txBody>
      </p:sp>
      <p:sp>
        <p:nvSpPr>
          <p:cNvPr id="43" name="42 Rectángulo"/>
          <p:cNvSpPr>
            <a:spLocks noChangeAspect="1"/>
          </p:cNvSpPr>
          <p:nvPr/>
        </p:nvSpPr>
        <p:spPr bwMode="auto">
          <a:xfrm>
            <a:off x="1196975" y="46926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44" name="43 Conector recto"/>
          <p:cNvCxnSpPr>
            <a:cxnSpLocks noChangeAspect="1"/>
          </p:cNvCxnSpPr>
          <p:nvPr/>
        </p:nvCxnSpPr>
        <p:spPr bwMode="auto">
          <a:xfrm rot="10800000">
            <a:off x="1474788" y="4876800"/>
            <a:ext cx="227012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5" name="44 Conector recto"/>
          <p:cNvCxnSpPr>
            <a:cxnSpLocks noChangeAspect="1"/>
          </p:cNvCxnSpPr>
          <p:nvPr/>
        </p:nvCxnSpPr>
        <p:spPr bwMode="auto">
          <a:xfrm rot="10800000">
            <a:off x="1028700" y="4876800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6" name="45 Conector recto"/>
          <p:cNvCxnSpPr>
            <a:cxnSpLocks noChangeAspect="1"/>
          </p:cNvCxnSpPr>
          <p:nvPr/>
        </p:nvCxnSpPr>
        <p:spPr bwMode="auto">
          <a:xfrm rot="5400000">
            <a:off x="1248568" y="51046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47" name="46 Conector recto"/>
          <p:cNvCxnSpPr>
            <a:cxnSpLocks noChangeAspect="1"/>
          </p:cNvCxnSpPr>
          <p:nvPr/>
        </p:nvCxnSpPr>
        <p:spPr bwMode="auto">
          <a:xfrm rot="5400000">
            <a:off x="1259681" y="464105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48" name="47 Rectángulo"/>
          <p:cNvSpPr>
            <a:spLocks noChangeAspect="1"/>
          </p:cNvSpPr>
          <p:nvPr/>
        </p:nvSpPr>
        <p:spPr bwMode="auto">
          <a:xfrm>
            <a:off x="1196975" y="418941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49" name="48 Rectángulo"/>
          <p:cNvSpPr>
            <a:spLocks noChangeAspect="1"/>
          </p:cNvSpPr>
          <p:nvPr/>
        </p:nvSpPr>
        <p:spPr bwMode="auto">
          <a:xfrm>
            <a:off x="1679575" y="46926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0" name="49 Rectángulo"/>
          <p:cNvSpPr>
            <a:spLocks noChangeAspect="1"/>
          </p:cNvSpPr>
          <p:nvPr/>
        </p:nvSpPr>
        <p:spPr bwMode="auto">
          <a:xfrm>
            <a:off x="711200" y="4692650"/>
            <a:ext cx="350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1" name="50 Rectángulo"/>
          <p:cNvSpPr>
            <a:spLocks noChangeAspect="1"/>
          </p:cNvSpPr>
          <p:nvPr/>
        </p:nvSpPr>
        <p:spPr bwMode="auto">
          <a:xfrm>
            <a:off x="1196975" y="519430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2" name="51 Rectángulo"/>
          <p:cNvSpPr>
            <a:spLocks noChangeAspect="1"/>
          </p:cNvSpPr>
          <p:nvPr/>
        </p:nvSpPr>
        <p:spPr bwMode="auto">
          <a:xfrm>
            <a:off x="1682750" y="46926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53" name="52 Conector recto"/>
          <p:cNvCxnSpPr>
            <a:cxnSpLocks noChangeAspect="1"/>
          </p:cNvCxnSpPr>
          <p:nvPr/>
        </p:nvCxnSpPr>
        <p:spPr bwMode="auto">
          <a:xfrm rot="5400000">
            <a:off x="1745456" y="46474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54" name="53 Conector recto"/>
          <p:cNvCxnSpPr>
            <a:cxnSpLocks noChangeAspect="1"/>
          </p:cNvCxnSpPr>
          <p:nvPr/>
        </p:nvCxnSpPr>
        <p:spPr bwMode="auto">
          <a:xfrm rot="5400000">
            <a:off x="1735931" y="51046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55" name="54 Conector recto"/>
          <p:cNvCxnSpPr>
            <a:cxnSpLocks noChangeAspect="1"/>
          </p:cNvCxnSpPr>
          <p:nvPr/>
        </p:nvCxnSpPr>
        <p:spPr bwMode="auto">
          <a:xfrm rot="10800000">
            <a:off x="1971675" y="4876800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56" name="55 Rectángulo"/>
          <p:cNvSpPr>
            <a:spLocks noChangeAspect="1"/>
          </p:cNvSpPr>
          <p:nvPr/>
        </p:nvSpPr>
        <p:spPr bwMode="auto">
          <a:xfrm>
            <a:off x="1692275" y="421798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7" name="56 Rectángulo"/>
          <p:cNvSpPr>
            <a:spLocks noChangeAspect="1"/>
          </p:cNvSpPr>
          <p:nvPr/>
        </p:nvSpPr>
        <p:spPr bwMode="auto">
          <a:xfrm>
            <a:off x="1682750" y="518001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 dirty="0">
              <a:solidFill>
                <a:srgbClr val="0000CC"/>
              </a:solidFill>
            </a:endParaRPr>
          </a:p>
        </p:txBody>
      </p:sp>
      <p:sp>
        <p:nvSpPr>
          <p:cNvPr id="58" name="57 Rectángulo"/>
          <p:cNvSpPr>
            <a:spLocks noChangeAspect="1"/>
          </p:cNvSpPr>
          <p:nvPr/>
        </p:nvSpPr>
        <p:spPr bwMode="auto">
          <a:xfrm>
            <a:off x="2168525" y="470376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9" name="58 Rectángulo"/>
          <p:cNvSpPr>
            <a:spLocks noChangeArrowheads="1"/>
          </p:cNvSpPr>
          <p:nvPr/>
        </p:nvSpPr>
        <p:spPr bwMode="auto">
          <a:xfrm>
            <a:off x="1276350" y="5546725"/>
            <a:ext cx="754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>
                <a:solidFill>
                  <a:srgbClr val="C00000"/>
                </a:solidFill>
                <a:latin typeface="Arial" charset="0"/>
              </a:rPr>
              <a:t>Etano</a:t>
            </a:r>
            <a:endParaRPr lang="es-MX" sz="1600">
              <a:solidFill>
                <a:srgbClr val="C00000"/>
              </a:solidFill>
            </a:endParaRPr>
          </a:p>
        </p:txBody>
      </p:sp>
      <p:sp>
        <p:nvSpPr>
          <p:cNvPr id="60" name="59 Rectángulo"/>
          <p:cNvSpPr>
            <a:spLocks noChangeArrowheads="1"/>
          </p:cNvSpPr>
          <p:nvPr/>
        </p:nvSpPr>
        <p:spPr bwMode="auto">
          <a:xfrm>
            <a:off x="1343025" y="5797550"/>
            <a:ext cx="630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600" b="1" baseline="-2500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s-ES" sz="16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600" b="1" baseline="-25000">
                <a:solidFill>
                  <a:srgbClr val="C00000"/>
                </a:solidFill>
                <a:latin typeface="Arial" charset="0"/>
              </a:rPr>
              <a:t>6</a:t>
            </a:r>
            <a:endParaRPr lang="es-MX" sz="1600" baseline="-25000">
              <a:solidFill>
                <a:srgbClr val="C00000"/>
              </a:solidFill>
            </a:endParaRPr>
          </a:p>
        </p:txBody>
      </p:sp>
      <p:grpSp>
        <p:nvGrpSpPr>
          <p:cNvPr id="2" name="60 Grupo"/>
          <p:cNvGrpSpPr>
            <a:grpSpLocks/>
          </p:cNvGrpSpPr>
          <p:nvPr/>
        </p:nvGrpSpPr>
        <p:grpSpPr bwMode="auto">
          <a:xfrm>
            <a:off x="3673475" y="4683125"/>
            <a:ext cx="1276350" cy="368300"/>
            <a:chOff x="3855187" y="2501585"/>
            <a:chExt cx="1275920" cy="369332"/>
          </a:xfrm>
        </p:grpSpPr>
        <p:sp>
          <p:nvSpPr>
            <p:cNvPr id="6178" name="61 Rectángulo"/>
            <p:cNvSpPr>
              <a:spLocks noChangeAspect="1"/>
            </p:cNvSpPr>
            <p:nvPr/>
          </p:nvSpPr>
          <p:spPr bwMode="auto">
            <a:xfrm>
              <a:off x="3855187" y="2501585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6179" name="62 Conector recto"/>
            <p:cNvCxnSpPr>
              <a:cxnSpLocks noChangeAspect="1"/>
            </p:cNvCxnSpPr>
            <p:nvPr/>
          </p:nvCxnSpPr>
          <p:spPr bwMode="auto">
            <a:xfrm rot="10800000">
              <a:off x="4361119" y="268569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6180" name="63 Rectángulo"/>
            <p:cNvSpPr>
              <a:spLocks noChangeAspect="1"/>
            </p:cNvSpPr>
            <p:nvPr/>
          </p:nvSpPr>
          <p:spPr bwMode="auto">
            <a:xfrm>
              <a:off x="4528057" y="250158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sp>
        <p:nvSpPr>
          <p:cNvPr id="37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27" grpId="0"/>
      <p:bldP spid="32" grpId="0"/>
      <p:bldP spid="33" grpId="0"/>
      <p:bldP spid="34" grpId="0"/>
      <p:bldP spid="35" grpId="0"/>
      <p:bldP spid="41" grpId="0"/>
      <p:bldP spid="42" grpId="0"/>
      <p:bldP spid="43" grpId="0"/>
      <p:bldP spid="48" grpId="0"/>
      <p:bldP spid="49" grpId="0"/>
      <p:bldP spid="49" grpId="1"/>
      <p:bldP spid="50" grpId="0"/>
      <p:bldP spid="51" grpId="0"/>
      <p:bldP spid="52" grpId="0"/>
      <p:bldP spid="56" grpId="0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4 Rectángulo"/>
          <p:cNvSpPr>
            <a:spLocks noChangeAspect="1"/>
          </p:cNvSpPr>
          <p:nvPr/>
        </p:nvSpPr>
        <p:spPr bwMode="auto">
          <a:xfrm>
            <a:off x="1177925" y="192722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7172" name="6 Conector recto"/>
          <p:cNvCxnSpPr>
            <a:cxnSpLocks noChangeAspect="1"/>
          </p:cNvCxnSpPr>
          <p:nvPr/>
        </p:nvCxnSpPr>
        <p:spPr bwMode="auto">
          <a:xfrm rot="10800000">
            <a:off x="1455738" y="2111375"/>
            <a:ext cx="227012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173" name="7 Conector recto"/>
          <p:cNvCxnSpPr>
            <a:cxnSpLocks noChangeAspect="1"/>
          </p:cNvCxnSpPr>
          <p:nvPr/>
        </p:nvCxnSpPr>
        <p:spPr bwMode="auto">
          <a:xfrm rot="10800000">
            <a:off x="1009650" y="2111375"/>
            <a:ext cx="227013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174" name="8 Conector recto"/>
          <p:cNvCxnSpPr>
            <a:cxnSpLocks noChangeAspect="1"/>
          </p:cNvCxnSpPr>
          <p:nvPr/>
        </p:nvCxnSpPr>
        <p:spPr bwMode="auto">
          <a:xfrm rot="5400000">
            <a:off x="1241425" y="2339976"/>
            <a:ext cx="225425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175" name="9 Conector recto"/>
          <p:cNvCxnSpPr>
            <a:cxnSpLocks noChangeAspect="1"/>
          </p:cNvCxnSpPr>
          <p:nvPr/>
        </p:nvCxnSpPr>
        <p:spPr bwMode="auto">
          <a:xfrm rot="5400000">
            <a:off x="1240632" y="1877219"/>
            <a:ext cx="227012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7176" name="10 Rectángulo"/>
          <p:cNvSpPr>
            <a:spLocks noChangeAspect="1"/>
          </p:cNvSpPr>
          <p:nvPr/>
        </p:nvSpPr>
        <p:spPr bwMode="auto">
          <a:xfrm>
            <a:off x="1177925" y="142398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177" name="12 Rectángulo"/>
          <p:cNvSpPr>
            <a:spLocks noChangeAspect="1"/>
          </p:cNvSpPr>
          <p:nvPr/>
        </p:nvSpPr>
        <p:spPr bwMode="auto">
          <a:xfrm>
            <a:off x="692150" y="1927225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 dirty="0">
              <a:solidFill>
                <a:srgbClr val="0000CC"/>
              </a:solidFill>
            </a:endParaRPr>
          </a:p>
        </p:txBody>
      </p:sp>
      <p:sp>
        <p:nvSpPr>
          <p:cNvPr id="7178" name="13 Rectángulo"/>
          <p:cNvSpPr>
            <a:spLocks noChangeAspect="1"/>
          </p:cNvSpPr>
          <p:nvPr/>
        </p:nvSpPr>
        <p:spPr bwMode="auto">
          <a:xfrm>
            <a:off x="1177925" y="24288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179" name="15 Rectángulo"/>
          <p:cNvSpPr>
            <a:spLocks noChangeAspect="1"/>
          </p:cNvSpPr>
          <p:nvPr/>
        </p:nvSpPr>
        <p:spPr bwMode="auto">
          <a:xfrm>
            <a:off x="1663700" y="192722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7180" name="16 Conector recto"/>
          <p:cNvCxnSpPr>
            <a:cxnSpLocks noChangeAspect="1"/>
          </p:cNvCxnSpPr>
          <p:nvPr/>
        </p:nvCxnSpPr>
        <p:spPr bwMode="auto">
          <a:xfrm rot="5400000">
            <a:off x="1727200" y="1882776"/>
            <a:ext cx="225425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181" name="17 Conector recto"/>
          <p:cNvCxnSpPr>
            <a:cxnSpLocks noChangeAspect="1"/>
          </p:cNvCxnSpPr>
          <p:nvPr/>
        </p:nvCxnSpPr>
        <p:spPr bwMode="auto">
          <a:xfrm rot="5400000">
            <a:off x="1717675" y="2339976"/>
            <a:ext cx="225425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182" name="18 Conector recto"/>
          <p:cNvCxnSpPr>
            <a:cxnSpLocks noChangeAspect="1"/>
          </p:cNvCxnSpPr>
          <p:nvPr/>
        </p:nvCxnSpPr>
        <p:spPr bwMode="auto">
          <a:xfrm rot="10800000">
            <a:off x="1952625" y="2111375"/>
            <a:ext cx="227013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7183" name="19 Rectángulo"/>
          <p:cNvSpPr>
            <a:spLocks noChangeAspect="1"/>
          </p:cNvSpPr>
          <p:nvPr/>
        </p:nvSpPr>
        <p:spPr bwMode="auto">
          <a:xfrm>
            <a:off x="1673225" y="145256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184" name="20 Rectángulo"/>
          <p:cNvSpPr>
            <a:spLocks noChangeAspect="1"/>
          </p:cNvSpPr>
          <p:nvPr/>
        </p:nvSpPr>
        <p:spPr bwMode="auto">
          <a:xfrm>
            <a:off x="1663700" y="241458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22" name="21 Rectángulo"/>
          <p:cNvSpPr>
            <a:spLocks noChangeAspect="1"/>
          </p:cNvSpPr>
          <p:nvPr/>
        </p:nvSpPr>
        <p:spPr bwMode="auto">
          <a:xfrm>
            <a:off x="2149475" y="193833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23" name="22 Rectángulo"/>
          <p:cNvSpPr>
            <a:spLocks noChangeArrowheads="1"/>
          </p:cNvSpPr>
          <p:nvPr/>
        </p:nvSpPr>
        <p:spPr bwMode="auto">
          <a:xfrm>
            <a:off x="1281113" y="2846388"/>
            <a:ext cx="1120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Propano</a:t>
            </a:r>
            <a:endParaRPr lang="es-MX" sz="1800">
              <a:solidFill>
                <a:srgbClr val="C00000"/>
              </a:solidFill>
            </a:endParaRPr>
          </a:p>
        </p:txBody>
      </p: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1493838" y="3113088"/>
            <a:ext cx="687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3</a:t>
            </a:r>
            <a:r>
              <a:rPr lang="es-ES" sz="18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8</a:t>
            </a:r>
            <a:endParaRPr lang="es-MX" sz="1800" baseline="-25000">
              <a:solidFill>
                <a:srgbClr val="C00000"/>
              </a:solidFill>
            </a:endParaRPr>
          </a:p>
        </p:txBody>
      </p:sp>
      <p:sp>
        <p:nvSpPr>
          <p:cNvPr id="31" name="30 Rectángulo"/>
          <p:cNvSpPr>
            <a:spLocks noChangeAspect="1"/>
          </p:cNvSpPr>
          <p:nvPr/>
        </p:nvSpPr>
        <p:spPr bwMode="auto">
          <a:xfrm>
            <a:off x="2139950" y="19462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32" name="31 Conector recto"/>
          <p:cNvCxnSpPr>
            <a:cxnSpLocks noChangeAspect="1"/>
          </p:cNvCxnSpPr>
          <p:nvPr/>
        </p:nvCxnSpPr>
        <p:spPr bwMode="auto">
          <a:xfrm rot="5400000">
            <a:off x="2202656" y="18915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33" name="32 Conector recto"/>
          <p:cNvCxnSpPr>
            <a:cxnSpLocks noChangeAspect="1"/>
          </p:cNvCxnSpPr>
          <p:nvPr/>
        </p:nvCxnSpPr>
        <p:spPr bwMode="auto">
          <a:xfrm rot="5400000">
            <a:off x="2193131" y="235823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34" name="33 Conector recto"/>
          <p:cNvCxnSpPr>
            <a:cxnSpLocks noChangeAspect="1"/>
          </p:cNvCxnSpPr>
          <p:nvPr/>
        </p:nvCxnSpPr>
        <p:spPr bwMode="auto">
          <a:xfrm rot="10800000">
            <a:off x="2428875" y="2130425"/>
            <a:ext cx="227013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35" name="34 Rectángulo"/>
          <p:cNvSpPr>
            <a:spLocks noChangeAspect="1"/>
          </p:cNvSpPr>
          <p:nvPr/>
        </p:nvSpPr>
        <p:spPr bwMode="auto">
          <a:xfrm>
            <a:off x="2149475" y="147161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36" name="35 Rectángulo"/>
          <p:cNvSpPr>
            <a:spLocks noChangeAspect="1"/>
          </p:cNvSpPr>
          <p:nvPr/>
        </p:nvSpPr>
        <p:spPr bwMode="auto">
          <a:xfrm>
            <a:off x="2139950" y="243363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37" name="36 Rectángulo"/>
          <p:cNvSpPr>
            <a:spLocks noChangeAspect="1"/>
          </p:cNvSpPr>
          <p:nvPr/>
        </p:nvSpPr>
        <p:spPr bwMode="auto">
          <a:xfrm>
            <a:off x="2625725" y="195738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grpSp>
        <p:nvGrpSpPr>
          <p:cNvPr id="2" name="43 Grupo"/>
          <p:cNvGrpSpPr>
            <a:grpSpLocks/>
          </p:cNvGrpSpPr>
          <p:nvPr/>
        </p:nvGrpSpPr>
        <p:grpSpPr bwMode="auto">
          <a:xfrm>
            <a:off x="3692525" y="1917700"/>
            <a:ext cx="1952625" cy="369888"/>
            <a:chOff x="3331312" y="2501585"/>
            <a:chExt cx="1952195" cy="369332"/>
          </a:xfrm>
        </p:grpSpPr>
        <p:sp>
          <p:nvSpPr>
            <p:cNvPr id="7239" name="38 Rectángulo"/>
            <p:cNvSpPr>
              <a:spLocks noChangeAspect="1"/>
            </p:cNvSpPr>
            <p:nvPr/>
          </p:nvSpPr>
          <p:spPr bwMode="auto">
            <a:xfrm>
              <a:off x="3331312" y="2501585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40" name="39 Conector recto"/>
            <p:cNvCxnSpPr>
              <a:cxnSpLocks noChangeAspect="1"/>
            </p:cNvCxnSpPr>
            <p:nvPr/>
          </p:nvCxnSpPr>
          <p:spPr bwMode="auto">
            <a:xfrm rot="10800000">
              <a:off x="3837244" y="268569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41" name="40 Rectángulo"/>
            <p:cNvSpPr>
              <a:spLocks noChangeAspect="1"/>
            </p:cNvSpPr>
            <p:nvPr/>
          </p:nvSpPr>
          <p:spPr bwMode="auto">
            <a:xfrm>
              <a:off x="4004182" y="250158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7242" name="41 Conector recto"/>
            <p:cNvCxnSpPr>
              <a:cxnSpLocks noChangeAspect="1"/>
            </p:cNvCxnSpPr>
            <p:nvPr/>
          </p:nvCxnSpPr>
          <p:spPr bwMode="auto">
            <a:xfrm rot="10800000">
              <a:off x="4513519" y="268569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43" name="42 Rectángulo"/>
            <p:cNvSpPr>
              <a:spLocks noChangeAspect="1"/>
            </p:cNvSpPr>
            <p:nvPr/>
          </p:nvSpPr>
          <p:spPr bwMode="auto">
            <a:xfrm>
              <a:off x="4680457" y="250158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cxnSp>
        <p:nvCxnSpPr>
          <p:cNvPr id="48" name="47 Conector recto"/>
          <p:cNvCxnSpPr>
            <a:cxnSpLocks noChangeShapeType="1"/>
          </p:cNvCxnSpPr>
          <p:nvPr/>
        </p:nvCxnSpPr>
        <p:spPr bwMode="auto">
          <a:xfrm rot="-1800000">
            <a:off x="6677025" y="2112963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49" name="48 Conector recto"/>
          <p:cNvCxnSpPr>
            <a:cxnSpLocks noChangeShapeType="1"/>
          </p:cNvCxnSpPr>
          <p:nvPr/>
        </p:nvCxnSpPr>
        <p:spPr bwMode="auto">
          <a:xfrm rot="1800000" flipH="1">
            <a:off x="7067550" y="2112963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50" name="49 Rectángulo"/>
          <p:cNvSpPr>
            <a:spLocks noChangeAspect="1"/>
          </p:cNvSpPr>
          <p:nvPr/>
        </p:nvSpPr>
        <p:spPr bwMode="auto">
          <a:xfrm>
            <a:off x="1177925" y="441642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51" name="50 Conector recto"/>
          <p:cNvCxnSpPr>
            <a:cxnSpLocks noChangeAspect="1"/>
          </p:cNvCxnSpPr>
          <p:nvPr/>
        </p:nvCxnSpPr>
        <p:spPr bwMode="auto">
          <a:xfrm rot="10800000">
            <a:off x="1455738" y="4600575"/>
            <a:ext cx="227012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52" name="51 Conector recto"/>
          <p:cNvCxnSpPr>
            <a:cxnSpLocks noChangeAspect="1"/>
          </p:cNvCxnSpPr>
          <p:nvPr/>
        </p:nvCxnSpPr>
        <p:spPr bwMode="auto">
          <a:xfrm rot="10800000">
            <a:off x="1009650" y="4600575"/>
            <a:ext cx="227013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53" name="52 Conector recto"/>
          <p:cNvCxnSpPr>
            <a:cxnSpLocks noChangeAspect="1"/>
          </p:cNvCxnSpPr>
          <p:nvPr/>
        </p:nvCxnSpPr>
        <p:spPr bwMode="auto">
          <a:xfrm rot="5400000">
            <a:off x="1240631" y="482838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54" name="53 Conector recto"/>
          <p:cNvCxnSpPr>
            <a:cxnSpLocks noChangeAspect="1"/>
          </p:cNvCxnSpPr>
          <p:nvPr/>
        </p:nvCxnSpPr>
        <p:spPr bwMode="auto">
          <a:xfrm rot="5400000">
            <a:off x="1240631" y="436483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55" name="54 Rectángulo"/>
          <p:cNvSpPr>
            <a:spLocks noChangeAspect="1"/>
          </p:cNvSpPr>
          <p:nvPr/>
        </p:nvSpPr>
        <p:spPr bwMode="auto">
          <a:xfrm>
            <a:off x="1177925" y="391318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6" name="55 Rectángulo"/>
          <p:cNvSpPr>
            <a:spLocks noChangeAspect="1"/>
          </p:cNvSpPr>
          <p:nvPr/>
        </p:nvSpPr>
        <p:spPr bwMode="auto">
          <a:xfrm>
            <a:off x="692150" y="4416425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7" name="56 Rectángulo"/>
          <p:cNvSpPr>
            <a:spLocks noChangeAspect="1"/>
          </p:cNvSpPr>
          <p:nvPr/>
        </p:nvSpPr>
        <p:spPr bwMode="auto">
          <a:xfrm>
            <a:off x="1177925" y="491807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58" name="57 Rectángulo"/>
          <p:cNvSpPr>
            <a:spLocks noChangeAspect="1"/>
          </p:cNvSpPr>
          <p:nvPr/>
        </p:nvSpPr>
        <p:spPr bwMode="auto">
          <a:xfrm>
            <a:off x="1663700" y="441642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59" name="58 Conector recto"/>
          <p:cNvCxnSpPr>
            <a:cxnSpLocks noChangeAspect="1"/>
          </p:cNvCxnSpPr>
          <p:nvPr/>
        </p:nvCxnSpPr>
        <p:spPr bwMode="auto">
          <a:xfrm rot="5400000">
            <a:off x="1726406" y="437118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60" name="59 Conector recto"/>
          <p:cNvCxnSpPr>
            <a:cxnSpLocks noChangeAspect="1"/>
          </p:cNvCxnSpPr>
          <p:nvPr/>
        </p:nvCxnSpPr>
        <p:spPr bwMode="auto">
          <a:xfrm rot="5400000">
            <a:off x="1716881" y="482838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61" name="60 Conector recto"/>
          <p:cNvCxnSpPr>
            <a:cxnSpLocks noChangeAspect="1"/>
          </p:cNvCxnSpPr>
          <p:nvPr/>
        </p:nvCxnSpPr>
        <p:spPr bwMode="auto">
          <a:xfrm rot="10800000">
            <a:off x="1952625" y="4600575"/>
            <a:ext cx="227013" cy="1588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62" name="61 Rectángulo"/>
          <p:cNvSpPr>
            <a:spLocks noChangeAspect="1"/>
          </p:cNvSpPr>
          <p:nvPr/>
        </p:nvSpPr>
        <p:spPr bwMode="auto">
          <a:xfrm>
            <a:off x="1673225" y="394176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63" name="62 Rectángulo"/>
          <p:cNvSpPr>
            <a:spLocks noChangeAspect="1"/>
          </p:cNvSpPr>
          <p:nvPr/>
        </p:nvSpPr>
        <p:spPr bwMode="auto">
          <a:xfrm>
            <a:off x="1663700" y="490378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64" name="63 Rectángulo"/>
          <p:cNvSpPr>
            <a:spLocks noChangeAspect="1"/>
          </p:cNvSpPr>
          <p:nvPr/>
        </p:nvSpPr>
        <p:spPr bwMode="auto">
          <a:xfrm>
            <a:off x="2149475" y="442753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65" name="64 Conector recto"/>
          <p:cNvCxnSpPr>
            <a:cxnSpLocks noChangeAspect="1"/>
          </p:cNvCxnSpPr>
          <p:nvPr/>
        </p:nvCxnSpPr>
        <p:spPr bwMode="auto">
          <a:xfrm rot="5400000">
            <a:off x="2202656" y="43807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66" name="65 Conector recto"/>
          <p:cNvCxnSpPr>
            <a:cxnSpLocks noChangeAspect="1"/>
          </p:cNvCxnSpPr>
          <p:nvPr/>
        </p:nvCxnSpPr>
        <p:spPr bwMode="auto">
          <a:xfrm rot="5400000">
            <a:off x="2193131" y="484743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67" name="66 Conector recto"/>
          <p:cNvCxnSpPr>
            <a:cxnSpLocks noChangeAspect="1"/>
          </p:cNvCxnSpPr>
          <p:nvPr/>
        </p:nvCxnSpPr>
        <p:spPr bwMode="auto">
          <a:xfrm rot="10800000">
            <a:off x="2428875" y="4618038"/>
            <a:ext cx="227013" cy="1587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68" name="67 Rectángulo"/>
          <p:cNvSpPr>
            <a:spLocks noChangeAspect="1"/>
          </p:cNvSpPr>
          <p:nvPr/>
        </p:nvSpPr>
        <p:spPr bwMode="auto">
          <a:xfrm>
            <a:off x="2149475" y="396081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69" name="68 Rectángulo"/>
          <p:cNvSpPr>
            <a:spLocks noChangeAspect="1"/>
          </p:cNvSpPr>
          <p:nvPr/>
        </p:nvSpPr>
        <p:spPr bwMode="auto">
          <a:xfrm>
            <a:off x="2139950" y="492283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0" name="69 Rectángulo"/>
          <p:cNvSpPr>
            <a:spLocks noChangeAspect="1"/>
          </p:cNvSpPr>
          <p:nvPr/>
        </p:nvSpPr>
        <p:spPr bwMode="auto">
          <a:xfrm>
            <a:off x="2616200" y="442753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1" name="70 Rectángulo"/>
          <p:cNvSpPr>
            <a:spLocks noChangeAspect="1"/>
          </p:cNvSpPr>
          <p:nvPr/>
        </p:nvSpPr>
        <p:spPr bwMode="auto">
          <a:xfrm>
            <a:off x="2606675" y="4435475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C</a:t>
            </a:r>
            <a:endParaRPr lang="es-MX" sz="1800">
              <a:solidFill>
                <a:srgbClr val="0000CC"/>
              </a:solidFill>
            </a:endParaRPr>
          </a:p>
        </p:txBody>
      </p:sp>
      <p:cxnSp>
        <p:nvCxnSpPr>
          <p:cNvPr id="72" name="71 Conector recto"/>
          <p:cNvCxnSpPr>
            <a:cxnSpLocks noChangeAspect="1"/>
          </p:cNvCxnSpPr>
          <p:nvPr/>
        </p:nvCxnSpPr>
        <p:spPr bwMode="auto">
          <a:xfrm rot="5400000">
            <a:off x="2669381" y="4380707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3" name="72 Conector recto"/>
          <p:cNvCxnSpPr>
            <a:cxnSpLocks noChangeAspect="1"/>
          </p:cNvCxnSpPr>
          <p:nvPr/>
        </p:nvCxnSpPr>
        <p:spPr bwMode="auto">
          <a:xfrm rot="5400000">
            <a:off x="2659856" y="4847432"/>
            <a:ext cx="227013" cy="0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cxnSp>
        <p:nvCxnSpPr>
          <p:cNvPr id="74" name="73 Conector recto"/>
          <p:cNvCxnSpPr>
            <a:cxnSpLocks noChangeAspect="1"/>
          </p:cNvCxnSpPr>
          <p:nvPr/>
        </p:nvCxnSpPr>
        <p:spPr bwMode="auto">
          <a:xfrm rot="10800000">
            <a:off x="2895600" y="4618038"/>
            <a:ext cx="227013" cy="1587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75" name="74 Rectángulo"/>
          <p:cNvSpPr>
            <a:spLocks noChangeAspect="1"/>
          </p:cNvSpPr>
          <p:nvPr/>
        </p:nvSpPr>
        <p:spPr bwMode="auto">
          <a:xfrm>
            <a:off x="2616200" y="3960813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6" name="75 Rectángulo"/>
          <p:cNvSpPr>
            <a:spLocks noChangeAspect="1"/>
          </p:cNvSpPr>
          <p:nvPr/>
        </p:nvSpPr>
        <p:spPr bwMode="auto">
          <a:xfrm>
            <a:off x="2606675" y="492283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7" name="76 Rectángulo"/>
          <p:cNvSpPr>
            <a:spLocks noChangeAspect="1"/>
          </p:cNvSpPr>
          <p:nvPr/>
        </p:nvSpPr>
        <p:spPr bwMode="auto">
          <a:xfrm>
            <a:off x="3092450" y="4446588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0000CC"/>
                </a:solidFill>
                <a:latin typeface="Arial" charset="0"/>
              </a:rPr>
              <a:t>H</a:t>
            </a:r>
            <a:endParaRPr lang="es-MX" sz="1800">
              <a:solidFill>
                <a:srgbClr val="0000CC"/>
              </a:solidFill>
            </a:endParaRPr>
          </a:p>
        </p:txBody>
      </p:sp>
      <p:sp>
        <p:nvSpPr>
          <p:cNvPr id="78" name="77 Rectángulo"/>
          <p:cNvSpPr>
            <a:spLocks noChangeArrowheads="1"/>
          </p:cNvSpPr>
          <p:nvPr/>
        </p:nvSpPr>
        <p:spPr bwMode="auto">
          <a:xfrm>
            <a:off x="1576388" y="5307013"/>
            <a:ext cx="979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C00000"/>
                </a:solidFill>
                <a:latin typeface="Arial" charset="0"/>
              </a:rPr>
              <a:t>Butano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79" name="78 Rectángulo"/>
          <p:cNvSpPr>
            <a:spLocks noChangeArrowheads="1"/>
          </p:cNvSpPr>
          <p:nvPr/>
        </p:nvSpPr>
        <p:spPr bwMode="auto">
          <a:xfrm>
            <a:off x="1684338" y="5578475"/>
            <a:ext cx="771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4</a:t>
            </a:r>
            <a:r>
              <a:rPr lang="es-ES" sz="18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10</a:t>
            </a:r>
            <a:endParaRPr lang="es-MX" sz="1800" baseline="-25000">
              <a:solidFill>
                <a:srgbClr val="C00000"/>
              </a:solidFill>
            </a:endParaRPr>
          </a:p>
        </p:txBody>
      </p:sp>
      <p:grpSp>
        <p:nvGrpSpPr>
          <p:cNvPr id="3" name="79 Grupo"/>
          <p:cNvGrpSpPr>
            <a:grpSpLocks/>
          </p:cNvGrpSpPr>
          <p:nvPr/>
        </p:nvGrpSpPr>
        <p:grpSpPr bwMode="auto">
          <a:xfrm>
            <a:off x="3778250" y="4425950"/>
            <a:ext cx="2638425" cy="369888"/>
            <a:chOff x="3778987" y="2520635"/>
            <a:chExt cx="2637995" cy="369332"/>
          </a:xfrm>
        </p:grpSpPr>
        <p:sp>
          <p:nvSpPr>
            <p:cNvPr id="7232" name="80 Rectángulo"/>
            <p:cNvSpPr>
              <a:spLocks noChangeAspect="1"/>
            </p:cNvSpPr>
            <p:nvPr/>
          </p:nvSpPr>
          <p:spPr bwMode="auto">
            <a:xfrm>
              <a:off x="3778987" y="2520635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33" name="81 Conector recto"/>
            <p:cNvCxnSpPr>
              <a:cxnSpLocks noChangeAspect="1"/>
            </p:cNvCxnSpPr>
            <p:nvPr/>
          </p:nvCxnSpPr>
          <p:spPr bwMode="auto">
            <a:xfrm rot="10800000">
              <a:off x="4284919" y="270474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4" name="82 Rectángulo"/>
            <p:cNvSpPr>
              <a:spLocks noChangeAspect="1"/>
            </p:cNvSpPr>
            <p:nvPr/>
          </p:nvSpPr>
          <p:spPr bwMode="auto">
            <a:xfrm>
              <a:off x="4451857" y="252063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35" name="83 Conector recto"/>
            <p:cNvCxnSpPr>
              <a:cxnSpLocks noChangeAspect="1"/>
            </p:cNvCxnSpPr>
            <p:nvPr/>
          </p:nvCxnSpPr>
          <p:spPr bwMode="auto">
            <a:xfrm rot="10800000">
              <a:off x="4961194" y="270474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6" name="84 Rectángulo"/>
            <p:cNvSpPr>
              <a:spLocks noChangeAspect="1"/>
            </p:cNvSpPr>
            <p:nvPr/>
          </p:nvSpPr>
          <p:spPr bwMode="auto">
            <a:xfrm>
              <a:off x="5128132" y="252063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7237" name="85 Conector recto"/>
            <p:cNvCxnSpPr>
              <a:cxnSpLocks noChangeAspect="1"/>
            </p:cNvCxnSpPr>
            <p:nvPr/>
          </p:nvCxnSpPr>
          <p:spPr bwMode="auto">
            <a:xfrm rot="10800000">
              <a:off x="5646994" y="2704745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7238" name="86 Rectángulo"/>
            <p:cNvSpPr>
              <a:spLocks noChangeAspect="1"/>
            </p:cNvSpPr>
            <p:nvPr/>
          </p:nvSpPr>
          <p:spPr bwMode="auto">
            <a:xfrm>
              <a:off x="5813932" y="2520635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cxnSp>
        <p:nvCxnSpPr>
          <p:cNvPr id="88" name="87 Conector recto"/>
          <p:cNvCxnSpPr>
            <a:cxnSpLocks noChangeShapeType="1"/>
          </p:cNvCxnSpPr>
          <p:nvPr/>
        </p:nvCxnSpPr>
        <p:spPr bwMode="auto">
          <a:xfrm rot="-1800000">
            <a:off x="7105650" y="460057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9" name="88 Conector recto"/>
          <p:cNvCxnSpPr>
            <a:cxnSpLocks noChangeShapeType="1"/>
          </p:cNvCxnSpPr>
          <p:nvPr/>
        </p:nvCxnSpPr>
        <p:spPr bwMode="auto">
          <a:xfrm rot="1800000" flipH="1">
            <a:off x="7496175" y="460057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90" name="89 Conector recto"/>
          <p:cNvCxnSpPr>
            <a:cxnSpLocks noChangeShapeType="1"/>
          </p:cNvCxnSpPr>
          <p:nvPr/>
        </p:nvCxnSpPr>
        <p:spPr bwMode="auto">
          <a:xfrm rot="-1800000">
            <a:off x="7877175" y="460057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80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1" grpId="0"/>
      <p:bldP spid="35" grpId="0"/>
      <p:bldP spid="36" grpId="0"/>
      <p:bldP spid="37" grpId="0"/>
      <p:bldP spid="50" grpId="0"/>
      <p:bldP spid="55" grpId="0"/>
      <p:bldP spid="56" grpId="0"/>
      <p:bldP spid="57" grpId="0"/>
      <p:bldP spid="58" grpId="0"/>
      <p:bldP spid="62" grpId="0"/>
      <p:bldP spid="63" grpId="0"/>
      <p:bldP spid="64" grpId="0"/>
      <p:bldP spid="68" grpId="0"/>
      <p:bldP spid="69" grpId="0"/>
      <p:bldP spid="70" grpId="0"/>
      <p:bldP spid="70" grpId="1"/>
      <p:bldP spid="71" grpId="0"/>
      <p:bldP spid="75" grpId="0"/>
      <p:bldP spid="76" grpId="0"/>
      <p:bldP spid="77" grpId="0"/>
      <p:bldP spid="78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Rectángulo"/>
          <p:cNvSpPr>
            <a:spLocks noChangeArrowheads="1"/>
          </p:cNvSpPr>
          <p:nvPr/>
        </p:nvSpPr>
        <p:spPr bwMode="auto">
          <a:xfrm>
            <a:off x="2195513" y="1860550"/>
            <a:ext cx="1095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Pentano</a:t>
            </a:r>
            <a:endParaRPr lang="es-MX" sz="1800">
              <a:solidFill>
                <a:srgbClr val="C00000"/>
              </a:solidFill>
            </a:endParaRPr>
          </a:p>
        </p:txBody>
      </p:sp>
      <p:sp>
        <p:nvSpPr>
          <p:cNvPr id="54" name="53 Rectángulo"/>
          <p:cNvSpPr>
            <a:spLocks noChangeArrowheads="1"/>
          </p:cNvSpPr>
          <p:nvPr/>
        </p:nvSpPr>
        <p:spPr bwMode="auto">
          <a:xfrm>
            <a:off x="2371725" y="2159000"/>
            <a:ext cx="773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5</a:t>
            </a:r>
            <a:r>
              <a:rPr lang="es-ES" sz="18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12</a:t>
            </a:r>
            <a:endParaRPr lang="es-MX" sz="1800" baseline="-25000">
              <a:solidFill>
                <a:srgbClr val="C00000"/>
              </a:solidFill>
            </a:endParaRPr>
          </a:p>
        </p:txBody>
      </p:sp>
      <p:cxnSp>
        <p:nvCxnSpPr>
          <p:cNvPr id="64" name="63 Conector recto"/>
          <p:cNvCxnSpPr>
            <a:cxnSpLocks noChangeShapeType="1"/>
          </p:cNvCxnSpPr>
          <p:nvPr/>
        </p:nvCxnSpPr>
        <p:spPr bwMode="auto">
          <a:xfrm rot="-1800000">
            <a:off x="6286500" y="1849438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65" name="64 Conector recto"/>
          <p:cNvCxnSpPr>
            <a:cxnSpLocks noChangeShapeType="1"/>
          </p:cNvCxnSpPr>
          <p:nvPr/>
        </p:nvCxnSpPr>
        <p:spPr bwMode="auto">
          <a:xfrm rot="1800000" flipH="1">
            <a:off x="6677025" y="1849438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66" name="65 Conector recto"/>
          <p:cNvCxnSpPr>
            <a:cxnSpLocks noChangeShapeType="1"/>
          </p:cNvCxnSpPr>
          <p:nvPr/>
        </p:nvCxnSpPr>
        <p:spPr bwMode="auto">
          <a:xfrm rot="-1800000">
            <a:off x="7058025" y="1849438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grpSp>
        <p:nvGrpSpPr>
          <p:cNvPr id="2" name="68 Grupo"/>
          <p:cNvGrpSpPr>
            <a:grpSpLocks/>
          </p:cNvGrpSpPr>
          <p:nvPr/>
        </p:nvGrpSpPr>
        <p:grpSpPr bwMode="auto">
          <a:xfrm>
            <a:off x="1076325" y="1565275"/>
            <a:ext cx="3333750" cy="369888"/>
            <a:chOff x="558116" y="1565292"/>
            <a:chExt cx="3334040" cy="369332"/>
          </a:xfrm>
        </p:grpSpPr>
        <p:sp>
          <p:nvSpPr>
            <p:cNvPr id="8243" name="55 Rectángulo"/>
            <p:cNvSpPr>
              <a:spLocks noChangeAspect="1"/>
            </p:cNvSpPr>
            <p:nvPr/>
          </p:nvSpPr>
          <p:spPr bwMode="auto">
            <a:xfrm>
              <a:off x="558116" y="1565292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4" name="56 Conector recto"/>
            <p:cNvCxnSpPr>
              <a:cxnSpLocks noChangeAspect="1"/>
            </p:cNvCxnSpPr>
            <p:nvPr/>
          </p:nvCxnSpPr>
          <p:spPr bwMode="auto">
            <a:xfrm rot="10800000">
              <a:off x="106404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5" name="57 Rectángulo"/>
            <p:cNvSpPr>
              <a:spLocks noChangeAspect="1"/>
            </p:cNvSpPr>
            <p:nvPr/>
          </p:nvSpPr>
          <p:spPr bwMode="auto">
            <a:xfrm>
              <a:off x="123098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6" name="58 Conector recto"/>
            <p:cNvCxnSpPr>
              <a:cxnSpLocks noChangeAspect="1"/>
            </p:cNvCxnSpPr>
            <p:nvPr/>
          </p:nvCxnSpPr>
          <p:spPr bwMode="auto">
            <a:xfrm rot="10800000">
              <a:off x="17403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7" name="59 Rectángulo"/>
            <p:cNvSpPr>
              <a:spLocks noChangeAspect="1"/>
            </p:cNvSpPr>
            <p:nvPr/>
          </p:nvSpPr>
          <p:spPr bwMode="auto">
            <a:xfrm>
              <a:off x="19072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8" name="60 Conector recto"/>
            <p:cNvCxnSpPr>
              <a:cxnSpLocks noChangeAspect="1"/>
            </p:cNvCxnSpPr>
            <p:nvPr/>
          </p:nvCxnSpPr>
          <p:spPr bwMode="auto">
            <a:xfrm rot="10800000">
              <a:off x="24261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9" name="61 Rectángulo"/>
            <p:cNvSpPr>
              <a:spLocks noChangeAspect="1"/>
            </p:cNvSpPr>
            <p:nvPr/>
          </p:nvSpPr>
          <p:spPr bwMode="auto">
            <a:xfrm>
              <a:off x="25930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50" name="66 Conector recto"/>
            <p:cNvCxnSpPr>
              <a:cxnSpLocks noChangeAspect="1"/>
            </p:cNvCxnSpPr>
            <p:nvPr/>
          </p:nvCxnSpPr>
          <p:spPr bwMode="auto">
            <a:xfrm rot="10800000">
              <a:off x="312216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51" name="67 Rectángulo"/>
            <p:cNvSpPr>
              <a:spLocks noChangeAspect="1"/>
            </p:cNvSpPr>
            <p:nvPr/>
          </p:nvSpPr>
          <p:spPr bwMode="auto">
            <a:xfrm>
              <a:off x="328910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cxnSp>
        <p:nvCxnSpPr>
          <p:cNvPr id="70" name="69 Conector recto"/>
          <p:cNvCxnSpPr>
            <a:cxnSpLocks noChangeShapeType="1"/>
          </p:cNvCxnSpPr>
          <p:nvPr/>
        </p:nvCxnSpPr>
        <p:spPr bwMode="auto">
          <a:xfrm rot="1800000" flipH="1">
            <a:off x="7443788" y="185102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71" name="70 Rectángulo"/>
          <p:cNvSpPr>
            <a:spLocks noChangeArrowheads="1"/>
          </p:cNvSpPr>
          <p:nvPr/>
        </p:nvSpPr>
        <p:spPr bwMode="auto">
          <a:xfrm>
            <a:off x="2265363" y="3533775"/>
            <a:ext cx="1019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Hexano</a:t>
            </a:r>
            <a:endParaRPr lang="es-MX" sz="1800">
              <a:solidFill>
                <a:srgbClr val="C00000"/>
              </a:solidFill>
            </a:endParaRPr>
          </a:p>
        </p:txBody>
      </p:sp>
      <p:sp>
        <p:nvSpPr>
          <p:cNvPr id="72" name="71 Rectángulo"/>
          <p:cNvSpPr>
            <a:spLocks noChangeArrowheads="1"/>
          </p:cNvSpPr>
          <p:nvPr/>
        </p:nvSpPr>
        <p:spPr bwMode="auto">
          <a:xfrm>
            <a:off x="2387600" y="3833813"/>
            <a:ext cx="771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6</a:t>
            </a:r>
            <a:r>
              <a:rPr lang="es-ES" sz="18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14</a:t>
            </a:r>
            <a:endParaRPr lang="es-MX" sz="1800" baseline="-25000">
              <a:solidFill>
                <a:srgbClr val="C00000"/>
              </a:solidFill>
            </a:endParaRPr>
          </a:p>
        </p:txBody>
      </p:sp>
      <p:cxnSp>
        <p:nvCxnSpPr>
          <p:cNvPr id="73" name="72 Conector recto"/>
          <p:cNvCxnSpPr>
            <a:cxnSpLocks noChangeShapeType="1"/>
          </p:cNvCxnSpPr>
          <p:nvPr/>
        </p:nvCxnSpPr>
        <p:spPr bwMode="auto">
          <a:xfrm rot="-1800000">
            <a:off x="6137275" y="3524250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4" name="73 Conector recto"/>
          <p:cNvCxnSpPr>
            <a:cxnSpLocks noChangeShapeType="1"/>
          </p:cNvCxnSpPr>
          <p:nvPr/>
        </p:nvCxnSpPr>
        <p:spPr bwMode="auto">
          <a:xfrm rot="1800000" flipH="1">
            <a:off x="6527800" y="3524250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5" name="74 Conector recto"/>
          <p:cNvCxnSpPr>
            <a:cxnSpLocks noChangeShapeType="1"/>
          </p:cNvCxnSpPr>
          <p:nvPr/>
        </p:nvCxnSpPr>
        <p:spPr bwMode="auto">
          <a:xfrm rot="-1800000">
            <a:off x="6908800" y="3524250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86" name="85 Conector recto"/>
          <p:cNvCxnSpPr>
            <a:cxnSpLocks noChangeShapeType="1"/>
          </p:cNvCxnSpPr>
          <p:nvPr/>
        </p:nvCxnSpPr>
        <p:spPr bwMode="auto">
          <a:xfrm rot="1800000" flipH="1">
            <a:off x="7294563" y="3525838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grpSp>
        <p:nvGrpSpPr>
          <p:cNvPr id="3" name="90 Grupo"/>
          <p:cNvGrpSpPr>
            <a:grpSpLocks/>
          </p:cNvGrpSpPr>
          <p:nvPr/>
        </p:nvGrpSpPr>
        <p:grpSpPr bwMode="auto">
          <a:xfrm>
            <a:off x="763588" y="3240088"/>
            <a:ext cx="4044950" cy="368300"/>
            <a:chOff x="764015" y="3239572"/>
            <a:chExt cx="4043733" cy="369332"/>
          </a:xfrm>
        </p:grpSpPr>
        <p:sp>
          <p:nvSpPr>
            <p:cNvPr id="8232" name="76 Rectángulo"/>
            <p:cNvSpPr>
              <a:spLocks noChangeAspect="1"/>
            </p:cNvSpPr>
            <p:nvPr/>
          </p:nvSpPr>
          <p:spPr bwMode="auto">
            <a:xfrm>
              <a:off x="764015" y="3239572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33" name="77 Conector recto"/>
            <p:cNvCxnSpPr>
              <a:cxnSpLocks noChangeAspect="1"/>
            </p:cNvCxnSpPr>
            <p:nvPr/>
          </p:nvCxnSpPr>
          <p:spPr bwMode="auto">
            <a:xfrm rot="10800000">
              <a:off x="1269947" y="342368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34" name="78 Rectángulo"/>
            <p:cNvSpPr>
              <a:spLocks noChangeAspect="1"/>
            </p:cNvSpPr>
            <p:nvPr/>
          </p:nvSpPr>
          <p:spPr bwMode="auto">
            <a:xfrm>
              <a:off x="1436885" y="323957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35" name="79 Conector recto"/>
            <p:cNvCxnSpPr>
              <a:cxnSpLocks noChangeAspect="1"/>
            </p:cNvCxnSpPr>
            <p:nvPr/>
          </p:nvCxnSpPr>
          <p:spPr bwMode="auto">
            <a:xfrm rot="10800000">
              <a:off x="1946222" y="342368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36" name="80 Rectángulo"/>
            <p:cNvSpPr>
              <a:spLocks noChangeAspect="1"/>
            </p:cNvSpPr>
            <p:nvPr/>
          </p:nvSpPr>
          <p:spPr bwMode="auto">
            <a:xfrm>
              <a:off x="2113160" y="323957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37" name="81 Conector recto"/>
            <p:cNvCxnSpPr>
              <a:cxnSpLocks noChangeAspect="1"/>
            </p:cNvCxnSpPr>
            <p:nvPr/>
          </p:nvCxnSpPr>
          <p:spPr bwMode="auto">
            <a:xfrm rot="10800000">
              <a:off x="2632022" y="342368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38" name="82 Rectángulo"/>
            <p:cNvSpPr>
              <a:spLocks noChangeAspect="1"/>
            </p:cNvSpPr>
            <p:nvPr/>
          </p:nvSpPr>
          <p:spPr bwMode="auto">
            <a:xfrm>
              <a:off x="2798960" y="323957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39" name="83 Conector recto"/>
            <p:cNvCxnSpPr>
              <a:cxnSpLocks noChangeAspect="1"/>
            </p:cNvCxnSpPr>
            <p:nvPr/>
          </p:nvCxnSpPr>
          <p:spPr bwMode="auto">
            <a:xfrm rot="10800000">
              <a:off x="3328067" y="342368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0" name="84 Rectángulo"/>
            <p:cNvSpPr>
              <a:spLocks noChangeAspect="1"/>
            </p:cNvSpPr>
            <p:nvPr/>
          </p:nvSpPr>
          <p:spPr bwMode="auto">
            <a:xfrm>
              <a:off x="3495005" y="323957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41" name="86 Conector recto"/>
            <p:cNvCxnSpPr>
              <a:cxnSpLocks noChangeAspect="1"/>
            </p:cNvCxnSpPr>
            <p:nvPr/>
          </p:nvCxnSpPr>
          <p:spPr bwMode="auto">
            <a:xfrm rot="10800000">
              <a:off x="4037760" y="342368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42" name="87 Rectángulo"/>
            <p:cNvSpPr>
              <a:spLocks noChangeAspect="1"/>
            </p:cNvSpPr>
            <p:nvPr/>
          </p:nvSpPr>
          <p:spPr bwMode="auto">
            <a:xfrm>
              <a:off x="4204698" y="323957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cxnSp>
        <p:nvCxnSpPr>
          <p:cNvPr id="90" name="89 Conector recto"/>
          <p:cNvCxnSpPr>
            <a:cxnSpLocks noChangeShapeType="1"/>
          </p:cNvCxnSpPr>
          <p:nvPr/>
        </p:nvCxnSpPr>
        <p:spPr bwMode="auto">
          <a:xfrm rot="-1800000">
            <a:off x="7686675" y="3524250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92" name="91 Rectángulo"/>
          <p:cNvSpPr>
            <a:spLocks noChangeArrowheads="1"/>
          </p:cNvSpPr>
          <p:nvPr/>
        </p:nvSpPr>
        <p:spPr bwMode="auto">
          <a:xfrm>
            <a:off x="2224088" y="5418138"/>
            <a:ext cx="1108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Heptano</a:t>
            </a:r>
            <a:endParaRPr lang="es-MX" sz="1800">
              <a:solidFill>
                <a:srgbClr val="C00000"/>
              </a:solidFill>
            </a:endParaRPr>
          </a:p>
        </p:txBody>
      </p:sp>
      <p:sp>
        <p:nvSpPr>
          <p:cNvPr id="93" name="92 Rectángulo"/>
          <p:cNvSpPr>
            <a:spLocks noChangeArrowheads="1"/>
          </p:cNvSpPr>
          <p:nvPr/>
        </p:nvSpPr>
        <p:spPr bwMode="auto">
          <a:xfrm>
            <a:off x="2387600" y="5716588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>
                <a:solidFill>
                  <a:srgbClr val="C00000"/>
                </a:solidFill>
                <a:latin typeface="Arial" charset="0"/>
              </a:rPr>
              <a:t>C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7</a:t>
            </a:r>
            <a:r>
              <a:rPr lang="es-ES" sz="1800" b="1">
                <a:solidFill>
                  <a:srgbClr val="C00000"/>
                </a:solidFill>
                <a:latin typeface="Arial" charset="0"/>
              </a:rPr>
              <a:t>H</a:t>
            </a:r>
            <a:r>
              <a:rPr lang="es-ES" sz="1800" b="1" baseline="-25000">
                <a:solidFill>
                  <a:srgbClr val="C00000"/>
                </a:solidFill>
                <a:latin typeface="Arial" charset="0"/>
              </a:rPr>
              <a:t>16</a:t>
            </a:r>
            <a:endParaRPr lang="es-MX" sz="1800" baseline="-25000">
              <a:solidFill>
                <a:srgbClr val="C00000"/>
              </a:solidFill>
            </a:endParaRPr>
          </a:p>
        </p:txBody>
      </p:sp>
      <p:cxnSp>
        <p:nvCxnSpPr>
          <p:cNvPr id="94" name="93 Conector recto"/>
          <p:cNvCxnSpPr>
            <a:cxnSpLocks noChangeShapeType="1"/>
          </p:cNvCxnSpPr>
          <p:nvPr/>
        </p:nvCxnSpPr>
        <p:spPr bwMode="auto">
          <a:xfrm rot="-1800000">
            <a:off x="5810250" y="540702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95" name="94 Conector recto"/>
          <p:cNvCxnSpPr>
            <a:cxnSpLocks noChangeShapeType="1"/>
          </p:cNvCxnSpPr>
          <p:nvPr/>
        </p:nvCxnSpPr>
        <p:spPr bwMode="auto">
          <a:xfrm rot="1800000" flipH="1">
            <a:off x="6200775" y="540702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96" name="95 Conector recto"/>
          <p:cNvCxnSpPr>
            <a:cxnSpLocks noChangeShapeType="1"/>
          </p:cNvCxnSpPr>
          <p:nvPr/>
        </p:nvCxnSpPr>
        <p:spPr bwMode="auto">
          <a:xfrm rot="-1800000">
            <a:off x="6581775" y="5407025"/>
            <a:ext cx="457200" cy="1588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97" name="96 Conector recto"/>
          <p:cNvCxnSpPr>
            <a:cxnSpLocks noChangeShapeType="1"/>
          </p:cNvCxnSpPr>
          <p:nvPr/>
        </p:nvCxnSpPr>
        <p:spPr bwMode="auto">
          <a:xfrm rot="1800000" flipH="1">
            <a:off x="6967538" y="5408613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110" name="109 Conector recto"/>
          <p:cNvCxnSpPr>
            <a:cxnSpLocks noChangeShapeType="1"/>
          </p:cNvCxnSpPr>
          <p:nvPr/>
        </p:nvCxnSpPr>
        <p:spPr bwMode="auto">
          <a:xfrm rot="-1800000">
            <a:off x="7359650" y="5408613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grpSp>
        <p:nvGrpSpPr>
          <p:cNvPr id="4" name="113 Grupo"/>
          <p:cNvGrpSpPr>
            <a:grpSpLocks/>
          </p:cNvGrpSpPr>
          <p:nvPr/>
        </p:nvGrpSpPr>
        <p:grpSpPr bwMode="auto">
          <a:xfrm>
            <a:off x="436563" y="5122863"/>
            <a:ext cx="4740275" cy="369887"/>
            <a:chOff x="436469" y="5122963"/>
            <a:chExt cx="4739778" cy="369365"/>
          </a:xfrm>
        </p:grpSpPr>
        <p:sp>
          <p:nvSpPr>
            <p:cNvPr id="8219" name="98 Rectángulo"/>
            <p:cNvSpPr>
              <a:spLocks noChangeAspect="1"/>
            </p:cNvSpPr>
            <p:nvPr/>
          </p:nvSpPr>
          <p:spPr bwMode="auto">
            <a:xfrm>
              <a:off x="436469" y="5122963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20" name="99 Conector recto"/>
            <p:cNvCxnSpPr>
              <a:cxnSpLocks noChangeAspect="1"/>
            </p:cNvCxnSpPr>
            <p:nvPr/>
          </p:nvCxnSpPr>
          <p:spPr bwMode="auto">
            <a:xfrm rot="10800000">
              <a:off x="942401" y="5307073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21" name="100 Rectángulo"/>
            <p:cNvSpPr>
              <a:spLocks noChangeAspect="1"/>
            </p:cNvSpPr>
            <p:nvPr/>
          </p:nvSpPr>
          <p:spPr bwMode="auto">
            <a:xfrm>
              <a:off x="1109339" y="51229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22" name="101 Conector recto"/>
            <p:cNvCxnSpPr>
              <a:cxnSpLocks noChangeAspect="1"/>
            </p:cNvCxnSpPr>
            <p:nvPr/>
          </p:nvCxnSpPr>
          <p:spPr bwMode="auto">
            <a:xfrm rot="10800000">
              <a:off x="1618676" y="5307073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23" name="102 Rectángulo"/>
            <p:cNvSpPr>
              <a:spLocks noChangeAspect="1"/>
            </p:cNvSpPr>
            <p:nvPr/>
          </p:nvSpPr>
          <p:spPr bwMode="auto">
            <a:xfrm>
              <a:off x="1785614" y="51229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24" name="103 Conector recto"/>
            <p:cNvCxnSpPr>
              <a:cxnSpLocks noChangeAspect="1"/>
            </p:cNvCxnSpPr>
            <p:nvPr/>
          </p:nvCxnSpPr>
          <p:spPr bwMode="auto">
            <a:xfrm rot="10800000">
              <a:off x="2304476" y="5307073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25" name="104 Rectángulo"/>
            <p:cNvSpPr>
              <a:spLocks noChangeAspect="1"/>
            </p:cNvSpPr>
            <p:nvPr/>
          </p:nvSpPr>
          <p:spPr bwMode="auto">
            <a:xfrm>
              <a:off x="2471414" y="51229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26" name="105 Conector recto"/>
            <p:cNvCxnSpPr>
              <a:cxnSpLocks noChangeAspect="1"/>
            </p:cNvCxnSpPr>
            <p:nvPr/>
          </p:nvCxnSpPr>
          <p:spPr bwMode="auto">
            <a:xfrm rot="10800000">
              <a:off x="3000521" y="5307073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27" name="106 Rectángulo"/>
            <p:cNvSpPr>
              <a:spLocks noChangeAspect="1"/>
            </p:cNvSpPr>
            <p:nvPr/>
          </p:nvSpPr>
          <p:spPr bwMode="auto">
            <a:xfrm>
              <a:off x="3167459" y="51229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28" name="107 Conector recto"/>
            <p:cNvCxnSpPr>
              <a:cxnSpLocks noChangeAspect="1"/>
            </p:cNvCxnSpPr>
            <p:nvPr/>
          </p:nvCxnSpPr>
          <p:spPr bwMode="auto">
            <a:xfrm rot="10800000">
              <a:off x="3710214" y="5307073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29" name="108 Rectángulo"/>
            <p:cNvSpPr>
              <a:spLocks noChangeAspect="1"/>
            </p:cNvSpPr>
            <p:nvPr/>
          </p:nvSpPr>
          <p:spPr bwMode="auto">
            <a:xfrm>
              <a:off x="3877152" y="5122963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230" name="110 Conector recto"/>
            <p:cNvCxnSpPr>
              <a:cxnSpLocks noChangeAspect="1"/>
            </p:cNvCxnSpPr>
            <p:nvPr/>
          </p:nvCxnSpPr>
          <p:spPr bwMode="auto">
            <a:xfrm rot="10800000">
              <a:off x="4406259" y="5307106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231" name="111 Rectángulo"/>
            <p:cNvSpPr>
              <a:spLocks noChangeAspect="1"/>
            </p:cNvSpPr>
            <p:nvPr/>
          </p:nvSpPr>
          <p:spPr bwMode="auto">
            <a:xfrm>
              <a:off x="4573197" y="5122996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cxnSp>
        <p:nvCxnSpPr>
          <p:cNvPr id="113" name="112 Conector recto"/>
          <p:cNvCxnSpPr>
            <a:cxnSpLocks noChangeShapeType="1"/>
          </p:cNvCxnSpPr>
          <p:nvPr/>
        </p:nvCxnSpPr>
        <p:spPr bwMode="auto">
          <a:xfrm rot="1800000" flipH="1">
            <a:off x="7731125" y="5408613"/>
            <a:ext cx="457200" cy="1587"/>
          </a:xfrm>
          <a:prstGeom prst="lin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71" grpId="0"/>
      <p:bldP spid="72" grpId="0"/>
      <p:bldP spid="92" grpId="0"/>
      <p:bldP spid="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6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4374"/>
              </p:ext>
            </p:extLst>
          </p:nvPr>
        </p:nvGraphicFramePr>
        <p:xfrm>
          <a:off x="1524000" y="1741401"/>
          <a:ext cx="6096001" cy="4148976"/>
        </p:xfrm>
        <a:graphic>
          <a:graphicData uri="http://schemas.openxmlformats.org/drawingml/2006/table">
            <a:tbl>
              <a:tblPr/>
              <a:tblGrid>
                <a:gridCol w="871837"/>
                <a:gridCol w="968390"/>
                <a:gridCol w="1207774"/>
                <a:gridCol w="816990"/>
                <a:gridCol w="968390"/>
                <a:gridCol w="1262620"/>
              </a:tblGrid>
              <a:tr h="56507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Carbonos en la cadena: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Fórmula molecular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Nombre del alcano: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Carbonos en la cadena: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Fórmula molecular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Nombre del alcano: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Metano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38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Octadecano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Etano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Nonadecano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Propano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Eicosano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Butano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44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Heneicosano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Pentano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46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Docosano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Hexano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48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Tricosano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Heptano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Tatracosano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Octano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Pentacosano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Nonano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54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Hexacosano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27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27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56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Heptacosano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24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Undecano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58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Octacosano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26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Dodecano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29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60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Nonacosano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28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Tridecano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62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Triacontano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Tetradecano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31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31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64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Hentriacontano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Pentadecano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32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66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Dotriacontano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34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Hexadecano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es-ES" sz="11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82</a:t>
                      </a:r>
                      <a:endParaRPr lang="es-ES" sz="10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Tetracontano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  <a:tr h="210818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36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Heptadecano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s-ES" sz="1000" b="1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es-ES" sz="11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s-ES" sz="1100" baseline="-25000" dirty="0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102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>
                          <a:solidFill>
                            <a:srgbClr val="000099"/>
                          </a:solidFill>
                          <a:latin typeface="Arial"/>
                          <a:ea typeface="Calibri"/>
                          <a:cs typeface="Times New Roman"/>
                        </a:rPr>
                        <a:t>Pentacontano</a:t>
                      </a:r>
                      <a:endParaRPr lang="es-ES" sz="1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3" marR="617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D7FA"/>
                    </a:solidFill>
                  </a:tcPr>
                </a:tc>
              </a:tr>
            </a:tbl>
          </a:graphicData>
        </a:graphic>
      </p:graphicFrame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1050830" y="2188102"/>
            <a:ext cx="1146470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Metano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0" name="55 Rectángulo"/>
          <p:cNvSpPr>
            <a:spLocks noChangeAspect="1"/>
          </p:cNvSpPr>
          <p:nvPr/>
        </p:nvSpPr>
        <p:spPr bwMode="auto">
          <a:xfrm>
            <a:off x="1281045" y="1851883"/>
            <a:ext cx="603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 smtClean="0">
                <a:solidFill>
                  <a:srgbClr val="0000CC"/>
                </a:solidFill>
                <a:latin typeface="Arial" charset="0"/>
              </a:rPr>
              <a:t>CH</a:t>
            </a:r>
            <a:r>
              <a:rPr lang="es-ES" sz="1800" b="1" baseline="-25000" dirty="0">
                <a:solidFill>
                  <a:srgbClr val="0000CC"/>
                </a:solidFill>
                <a:latin typeface="Arial" charset="0"/>
              </a:rPr>
              <a:t>4</a:t>
            </a:r>
            <a:endParaRPr lang="es-MX" sz="1800" baseline="-25000" dirty="0">
              <a:solidFill>
                <a:srgbClr val="0000CC"/>
              </a:solidFill>
            </a:endParaRPr>
          </a:p>
        </p:txBody>
      </p:sp>
      <p:sp>
        <p:nvSpPr>
          <p:cNvPr id="56" name="55 Rectángulo"/>
          <p:cNvSpPr>
            <a:spLocks noChangeAspect="1"/>
          </p:cNvSpPr>
          <p:nvPr/>
        </p:nvSpPr>
        <p:spPr bwMode="auto">
          <a:xfrm>
            <a:off x="3137150" y="1838235"/>
            <a:ext cx="60299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800" b="1" dirty="0">
                <a:solidFill>
                  <a:srgbClr val="0000CC"/>
                </a:solidFill>
                <a:latin typeface="Arial" charset="0"/>
              </a:rPr>
              <a:t>CH</a:t>
            </a:r>
            <a:r>
              <a:rPr lang="es-ES" sz="1800" b="1" baseline="-25000" dirty="0">
                <a:solidFill>
                  <a:srgbClr val="0000CC"/>
                </a:solidFill>
                <a:latin typeface="Arial" charset="0"/>
              </a:rPr>
              <a:t>3</a:t>
            </a:r>
            <a:endParaRPr lang="es-MX" sz="1800" baseline="-25000" dirty="0">
              <a:solidFill>
                <a:srgbClr val="0000CC"/>
              </a:solidFill>
            </a:endParaRPr>
          </a:p>
        </p:txBody>
      </p:sp>
      <p:cxnSp>
        <p:nvCxnSpPr>
          <p:cNvPr id="57" name="56 Conector recto"/>
          <p:cNvCxnSpPr>
            <a:cxnSpLocks noChangeAspect="1"/>
          </p:cNvCxnSpPr>
          <p:nvPr/>
        </p:nvCxnSpPr>
        <p:spPr bwMode="auto">
          <a:xfrm rot="5400000">
            <a:off x="3206302" y="1776958"/>
            <a:ext cx="226780" cy="1114"/>
          </a:xfrm>
          <a:prstGeom prst="line">
            <a:avLst/>
          </a:prstGeom>
          <a:noFill/>
          <a:ln w="25400" algn="ctr">
            <a:solidFill>
              <a:srgbClr val="0000CC"/>
            </a:solidFill>
            <a:round/>
            <a:headEnd/>
            <a:tailEnd/>
          </a:ln>
        </p:spPr>
      </p:cxnSp>
      <p:sp>
        <p:nvSpPr>
          <p:cNvPr id="58" name="57 Rectángulo"/>
          <p:cNvSpPr>
            <a:spLocks noChangeArrowheads="1"/>
          </p:cNvSpPr>
          <p:nvPr/>
        </p:nvSpPr>
        <p:spPr bwMode="auto">
          <a:xfrm>
            <a:off x="2934248" y="2174454"/>
            <a:ext cx="1146470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Metilo</a:t>
            </a:r>
            <a:endParaRPr lang="es-MX" sz="1800" dirty="0">
              <a:solidFill>
                <a:srgbClr val="C00000"/>
              </a:solidFill>
            </a:endParaRPr>
          </a:p>
        </p:txBody>
      </p:sp>
      <p:grpSp>
        <p:nvGrpSpPr>
          <p:cNvPr id="101" name="100 Grupo"/>
          <p:cNvGrpSpPr/>
          <p:nvPr/>
        </p:nvGrpSpPr>
        <p:grpSpPr>
          <a:xfrm>
            <a:off x="1663112" y="3588483"/>
            <a:ext cx="491086" cy="537460"/>
            <a:chOff x="5798456" y="3588483"/>
            <a:chExt cx="491086" cy="537460"/>
          </a:xfrm>
        </p:grpSpPr>
        <p:sp>
          <p:nvSpPr>
            <p:cNvPr id="79" name="78 Rectángulo"/>
            <p:cNvSpPr>
              <a:spLocks noChangeAspect="1"/>
            </p:cNvSpPr>
            <p:nvPr/>
          </p:nvSpPr>
          <p:spPr bwMode="auto">
            <a:xfrm>
              <a:off x="5798456" y="3776241"/>
              <a:ext cx="491086" cy="349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80" name="79 Conector recto"/>
            <p:cNvCxnSpPr>
              <a:cxnSpLocks noChangeAspect="1"/>
            </p:cNvCxnSpPr>
            <p:nvPr/>
          </p:nvCxnSpPr>
          <p:spPr bwMode="auto">
            <a:xfrm rot="5400000">
              <a:off x="5813016" y="3701316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81" name="68 Grupo"/>
          <p:cNvGrpSpPr>
            <a:grpSpLocks/>
          </p:cNvGrpSpPr>
          <p:nvPr/>
        </p:nvGrpSpPr>
        <p:grpSpPr bwMode="auto">
          <a:xfrm>
            <a:off x="4870397" y="1865530"/>
            <a:ext cx="3333750" cy="369888"/>
            <a:chOff x="558116" y="1565292"/>
            <a:chExt cx="3334040" cy="369332"/>
          </a:xfrm>
        </p:grpSpPr>
        <p:sp>
          <p:nvSpPr>
            <p:cNvPr id="82" name="55 Rectángulo"/>
            <p:cNvSpPr>
              <a:spLocks noChangeAspect="1"/>
            </p:cNvSpPr>
            <p:nvPr/>
          </p:nvSpPr>
          <p:spPr bwMode="auto">
            <a:xfrm>
              <a:off x="558116" y="1565292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3" name="56 Conector recto"/>
            <p:cNvCxnSpPr>
              <a:cxnSpLocks noChangeAspect="1"/>
            </p:cNvCxnSpPr>
            <p:nvPr/>
          </p:nvCxnSpPr>
          <p:spPr bwMode="auto">
            <a:xfrm rot="10800000">
              <a:off x="106404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4" name="57 Rectángulo"/>
            <p:cNvSpPr>
              <a:spLocks noChangeAspect="1"/>
            </p:cNvSpPr>
            <p:nvPr/>
          </p:nvSpPr>
          <p:spPr bwMode="auto">
            <a:xfrm>
              <a:off x="123098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5" name="58 Conector recto"/>
            <p:cNvCxnSpPr>
              <a:cxnSpLocks noChangeAspect="1"/>
            </p:cNvCxnSpPr>
            <p:nvPr/>
          </p:nvCxnSpPr>
          <p:spPr bwMode="auto">
            <a:xfrm rot="10800000">
              <a:off x="17403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6" name="59 Rectángulo"/>
            <p:cNvSpPr>
              <a:spLocks noChangeAspect="1"/>
            </p:cNvSpPr>
            <p:nvPr/>
          </p:nvSpPr>
          <p:spPr bwMode="auto">
            <a:xfrm>
              <a:off x="19072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7" name="60 Conector recto"/>
            <p:cNvCxnSpPr>
              <a:cxnSpLocks noChangeAspect="1"/>
            </p:cNvCxnSpPr>
            <p:nvPr/>
          </p:nvCxnSpPr>
          <p:spPr bwMode="auto">
            <a:xfrm rot="10800000">
              <a:off x="24261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88" name="61 Rectángulo"/>
            <p:cNvSpPr>
              <a:spLocks noChangeAspect="1"/>
            </p:cNvSpPr>
            <p:nvPr/>
          </p:nvSpPr>
          <p:spPr bwMode="auto">
            <a:xfrm>
              <a:off x="25930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89" name="66 Conector recto"/>
            <p:cNvCxnSpPr>
              <a:cxnSpLocks noChangeAspect="1"/>
            </p:cNvCxnSpPr>
            <p:nvPr/>
          </p:nvCxnSpPr>
          <p:spPr bwMode="auto">
            <a:xfrm rot="10800000">
              <a:off x="312216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0" name="67 Rectángulo"/>
            <p:cNvSpPr>
              <a:spLocks noChangeAspect="1"/>
            </p:cNvSpPr>
            <p:nvPr/>
          </p:nvSpPr>
          <p:spPr bwMode="auto">
            <a:xfrm>
              <a:off x="328910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grpSp>
        <p:nvGrpSpPr>
          <p:cNvPr id="91" name="68 Grupo"/>
          <p:cNvGrpSpPr>
            <a:grpSpLocks/>
          </p:cNvGrpSpPr>
          <p:nvPr/>
        </p:nvGrpSpPr>
        <p:grpSpPr bwMode="auto">
          <a:xfrm>
            <a:off x="912477" y="3284910"/>
            <a:ext cx="3333750" cy="369888"/>
            <a:chOff x="558116" y="1565292"/>
            <a:chExt cx="3334040" cy="369332"/>
          </a:xfrm>
        </p:grpSpPr>
        <p:sp>
          <p:nvSpPr>
            <p:cNvPr id="92" name="55 Rectángulo"/>
            <p:cNvSpPr>
              <a:spLocks noChangeAspect="1"/>
            </p:cNvSpPr>
            <p:nvPr/>
          </p:nvSpPr>
          <p:spPr bwMode="auto">
            <a:xfrm>
              <a:off x="558116" y="1565292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93" name="56 Conector recto"/>
            <p:cNvCxnSpPr>
              <a:cxnSpLocks noChangeAspect="1"/>
            </p:cNvCxnSpPr>
            <p:nvPr/>
          </p:nvCxnSpPr>
          <p:spPr bwMode="auto">
            <a:xfrm rot="10800000">
              <a:off x="106404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4" name="57 Rectángulo"/>
            <p:cNvSpPr>
              <a:spLocks noChangeAspect="1"/>
            </p:cNvSpPr>
            <p:nvPr/>
          </p:nvSpPr>
          <p:spPr bwMode="auto">
            <a:xfrm>
              <a:off x="1244635" y="1565292"/>
              <a:ext cx="51813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5" name="58 Conector recto"/>
            <p:cNvCxnSpPr>
              <a:cxnSpLocks noChangeAspect="1"/>
            </p:cNvCxnSpPr>
            <p:nvPr/>
          </p:nvCxnSpPr>
          <p:spPr bwMode="auto">
            <a:xfrm rot="10800000">
              <a:off x="17403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6" name="59 Rectángulo"/>
            <p:cNvSpPr>
              <a:spLocks noChangeAspect="1"/>
            </p:cNvSpPr>
            <p:nvPr/>
          </p:nvSpPr>
          <p:spPr bwMode="auto">
            <a:xfrm>
              <a:off x="19072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7" name="60 Conector recto"/>
            <p:cNvCxnSpPr>
              <a:cxnSpLocks noChangeAspect="1"/>
            </p:cNvCxnSpPr>
            <p:nvPr/>
          </p:nvCxnSpPr>
          <p:spPr bwMode="auto">
            <a:xfrm rot="10800000">
              <a:off x="24261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98" name="61 Rectángulo"/>
            <p:cNvSpPr>
              <a:spLocks noChangeAspect="1"/>
            </p:cNvSpPr>
            <p:nvPr/>
          </p:nvSpPr>
          <p:spPr bwMode="auto">
            <a:xfrm>
              <a:off x="25930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99" name="66 Conector recto"/>
            <p:cNvCxnSpPr>
              <a:cxnSpLocks noChangeAspect="1"/>
            </p:cNvCxnSpPr>
            <p:nvPr/>
          </p:nvCxnSpPr>
          <p:spPr bwMode="auto">
            <a:xfrm rot="10800000">
              <a:off x="312216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0" name="67 Rectángulo"/>
            <p:cNvSpPr>
              <a:spLocks noChangeAspect="1"/>
            </p:cNvSpPr>
            <p:nvPr/>
          </p:nvSpPr>
          <p:spPr bwMode="auto">
            <a:xfrm>
              <a:off x="328910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grpSp>
        <p:nvGrpSpPr>
          <p:cNvPr id="102" name="101 Grupo"/>
          <p:cNvGrpSpPr/>
          <p:nvPr/>
        </p:nvGrpSpPr>
        <p:grpSpPr>
          <a:xfrm>
            <a:off x="4351771" y="5253505"/>
            <a:ext cx="491086" cy="537460"/>
            <a:chOff x="5798456" y="3588483"/>
            <a:chExt cx="491086" cy="537460"/>
          </a:xfrm>
        </p:grpSpPr>
        <p:sp>
          <p:nvSpPr>
            <p:cNvPr id="103" name="102 Rectángulo"/>
            <p:cNvSpPr>
              <a:spLocks noChangeAspect="1"/>
            </p:cNvSpPr>
            <p:nvPr/>
          </p:nvSpPr>
          <p:spPr bwMode="auto">
            <a:xfrm>
              <a:off x="5798456" y="3776241"/>
              <a:ext cx="491086" cy="349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04" name="103 Conector recto"/>
            <p:cNvCxnSpPr>
              <a:cxnSpLocks noChangeAspect="1"/>
            </p:cNvCxnSpPr>
            <p:nvPr/>
          </p:nvCxnSpPr>
          <p:spPr bwMode="auto">
            <a:xfrm rot="5400000">
              <a:off x="5813016" y="3701316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</p:grpSp>
      <p:grpSp>
        <p:nvGrpSpPr>
          <p:cNvPr id="105" name="68 Grupo"/>
          <p:cNvGrpSpPr>
            <a:grpSpLocks/>
          </p:cNvGrpSpPr>
          <p:nvPr/>
        </p:nvGrpSpPr>
        <p:grpSpPr bwMode="auto">
          <a:xfrm>
            <a:off x="2918731" y="4963585"/>
            <a:ext cx="3333750" cy="369888"/>
            <a:chOff x="558116" y="1565292"/>
            <a:chExt cx="3334040" cy="369332"/>
          </a:xfrm>
        </p:grpSpPr>
        <p:sp>
          <p:nvSpPr>
            <p:cNvPr id="106" name="55 Rectángulo"/>
            <p:cNvSpPr>
              <a:spLocks noChangeAspect="1"/>
            </p:cNvSpPr>
            <p:nvPr/>
          </p:nvSpPr>
          <p:spPr bwMode="auto">
            <a:xfrm>
              <a:off x="558116" y="1565292"/>
              <a:ext cx="6030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07" name="56 Conector recto"/>
            <p:cNvCxnSpPr>
              <a:cxnSpLocks noChangeAspect="1"/>
            </p:cNvCxnSpPr>
            <p:nvPr/>
          </p:nvCxnSpPr>
          <p:spPr bwMode="auto">
            <a:xfrm rot="10800000">
              <a:off x="106404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08" name="57 Rectángulo"/>
            <p:cNvSpPr>
              <a:spLocks noChangeAspect="1"/>
            </p:cNvSpPr>
            <p:nvPr/>
          </p:nvSpPr>
          <p:spPr bwMode="auto">
            <a:xfrm>
              <a:off x="123098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09" name="58 Conector recto"/>
            <p:cNvCxnSpPr>
              <a:cxnSpLocks noChangeAspect="1"/>
            </p:cNvCxnSpPr>
            <p:nvPr/>
          </p:nvCxnSpPr>
          <p:spPr bwMode="auto">
            <a:xfrm rot="10800000">
              <a:off x="17403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0" name="59 Rectángulo"/>
            <p:cNvSpPr>
              <a:spLocks noChangeAspect="1"/>
            </p:cNvSpPr>
            <p:nvPr/>
          </p:nvSpPr>
          <p:spPr bwMode="auto">
            <a:xfrm>
              <a:off x="1934560" y="1565292"/>
              <a:ext cx="51813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11" name="60 Conector recto"/>
            <p:cNvCxnSpPr>
              <a:cxnSpLocks noChangeAspect="1"/>
            </p:cNvCxnSpPr>
            <p:nvPr/>
          </p:nvCxnSpPr>
          <p:spPr bwMode="auto">
            <a:xfrm rot="10800000">
              <a:off x="2426123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2" name="61 Rectángulo"/>
            <p:cNvSpPr>
              <a:spLocks noChangeAspect="1"/>
            </p:cNvSpPr>
            <p:nvPr/>
          </p:nvSpPr>
          <p:spPr bwMode="auto">
            <a:xfrm>
              <a:off x="2593061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13" name="66 Conector recto"/>
            <p:cNvCxnSpPr>
              <a:cxnSpLocks noChangeAspect="1"/>
            </p:cNvCxnSpPr>
            <p:nvPr/>
          </p:nvCxnSpPr>
          <p:spPr bwMode="auto">
            <a:xfrm rot="10800000">
              <a:off x="3122168" y="1749402"/>
              <a:ext cx="226800" cy="1112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14" name="67 Rectángulo"/>
            <p:cNvSpPr>
              <a:spLocks noChangeAspect="1"/>
            </p:cNvSpPr>
            <p:nvPr/>
          </p:nvSpPr>
          <p:spPr bwMode="auto">
            <a:xfrm>
              <a:off x="3289106" y="1565292"/>
              <a:ext cx="6030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</p:grpSp>
      <p:sp>
        <p:nvSpPr>
          <p:cNvPr id="115" name="114 Rectángulo"/>
          <p:cNvSpPr>
            <a:spLocks noChangeArrowheads="1"/>
          </p:cNvSpPr>
          <p:nvPr/>
        </p:nvSpPr>
        <p:spPr bwMode="auto">
          <a:xfrm>
            <a:off x="5936755" y="2201749"/>
            <a:ext cx="1146470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ES" sz="1800" b="1" dirty="0" smtClean="0">
                <a:solidFill>
                  <a:srgbClr val="C00000"/>
                </a:solidFill>
                <a:latin typeface="Arial" charset="0"/>
              </a:rPr>
              <a:t>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16" name="115 Rectángulo"/>
          <p:cNvSpPr>
            <a:spLocks noChangeArrowheads="1"/>
          </p:cNvSpPr>
          <p:nvPr/>
        </p:nvSpPr>
        <p:spPr bwMode="auto">
          <a:xfrm>
            <a:off x="1719565" y="4071522"/>
            <a:ext cx="1746898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MX" sz="1800" b="1" dirty="0" smtClean="0">
                <a:solidFill>
                  <a:srgbClr val="C00000"/>
                </a:solidFill>
                <a:latin typeface="Arial" charset="0"/>
              </a:rPr>
              <a:t>2-metilpentano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117" name="116 Rectángulo"/>
          <p:cNvSpPr>
            <a:spLocks noChangeArrowheads="1"/>
          </p:cNvSpPr>
          <p:nvPr/>
        </p:nvSpPr>
        <p:spPr bwMode="auto">
          <a:xfrm>
            <a:off x="3646205" y="5738850"/>
            <a:ext cx="1746898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MX" sz="1800" b="1" dirty="0" smtClean="0">
                <a:solidFill>
                  <a:srgbClr val="C00000"/>
                </a:solidFill>
                <a:latin typeface="Arial" charset="0"/>
              </a:rPr>
              <a:t>3-metilpentano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grpSp>
        <p:nvGrpSpPr>
          <p:cNvPr id="118" name="53 Grupo"/>
          <p:cNvGrpSpPr/>
          <p:nvPr/>
        </p:nvGrpSpPr>
        <p:grpSpPr>
          <a:xfrm>
            <a:off x="4788518" y="3284893"/>
            <a:ext cx="3251862" cy="833912"/>
            <a:chOff x="1199155" y="5154636"/>
            <a:chExt cx="3251862" cy="833912"/>
          </a:xfrm>
        </p:grpSpPr>
        <p:sp>
          <p:nvSpPr>
            <p:cNvPr id="119" name="55 Rectángulo"/>
            <p:cNvSpPr>
              <a:spLocks noChangeAspect="1"/>
            </p:cNvSpPr>
            <p:nvPr/>
          </p:nvSpPr>
          <p:spPr bwMode="auto">
            <a:xfrm>
              <a:off x="1199155" y="5154636"/>
              <a:ext cx="60299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0" name="56 Conector recto"/>
            <p:cNvCxnSpPr>
              <a:cxnSpLocks noChangeAspect="1"/>
            </p:cNvCxnSpPr>
            <p:nvPr/>
          </p:nvCxnSpPr>
          <p:spPr bwMode="auto">
            <a:xfrm rot="10800000">
              <a:off x="1705043" y="533902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1" name="57 Rectángulo"/>
            <p:cNvSpPr>
              <a:spLocks noChangeAspect="1"/>
            </p:cNvSpPr>
            <p:nvPr/>
          </p:nvSpPr>
          <p:spPr bwMode="auto">
            <a:xfrm>
              <a:off x="2527059" y="5154636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22" name="58 Conector recto"/>
            <p:cNvCxnSpPr>
              <a:cxnSpLocks noChangeAspect="1"/>
            </p:cNvCxnSpPr>
            <p:nvPr/>
          </p:nvCxnSpPr>
          <p:spPr bwMode="auto">
            <a:xfrm rot="10800000">
              <a:off x="2381259" y="533902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3" name="59 Rectángulo"/>
            <p:cNvSpPr>
              <a:spLocks noChangeAspect="1"/>
            </p:cNvSpPr>
            <p:nvPr/>
          </p:nvSpPr>
          <p:spPr bwMode="auto">
            <a:xfrm>
              <a:off x="3230524" y="5154636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 smtClean="0">
                  <a:solidFill>
                    <a:srgbClr val="0000CC"/>
                  </a:solidFill>
                  <a:latin typeface="Arial" charset="0"/>
                </a:rPr>
                <a:t>CH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  <p:cxnSp>
          <p:nvCxnSpPr>
            <p:cNvPr id="124" name="60 Conector recto"/>
            <p:cNvCxnSpPr>
              <a:cxnSpLocks noChangeAspect="1"/>
            </p:cNvCxnSpPr>
            <p:nvPr/>
          </p:nvCxnSpPr>
          <p:spPr bwMode="auto">
            <a:xfrm rot="10800000">
              <a:off x="3039704" y="533902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5" name="61 Rectángulo"/>
            <p:cNvSpPr>
              <a:spLocks noChangeAspect="1"/>
            </p:cNvSpPr>
            <p:nvPr/>
          </p:nvSpPr>
          <p:spPr bwMode="auto">
            <a:xfrm>
              <a:off x="1855507" y="5154637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2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6" name="66 Conector recto"/>
            <p:cNvCxnSpPr>
              <a:cxnSpLocks noChangeAspect="1"/>
            </p:cNvCxnSpPr>
            <p:nvPr/>
          </p:nvCxnSpPr>
          <p:spPr bwMode="auto">
            <a:xfrm rot="10800000">
              <a:off x="3681096" y="5339023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7" name="67 Rectángulo"/>
            <p:cNvSpPr>
              <a:spLocks noChangeAspect="1"/>
            </p:cNvSpPr>
            <p:nvPr/>
          </p:nvSpPr>
          <p:spPr bwMode="auto">
            <a:xfrm>
              <a:off x="3848019" y="5154636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>
                <a:solidFill>
                  <a:srgbClr val="0000CC"/>
                </a:solidFill>
              </a:endParaRPr>
            </a:p>
          </p:txBody>
        </p:sp>
        <p:cxnSp>
          <p:nvCxnSpPr>
            <p:cNvPr id="128" name="66 Conector recto"/>
            <p:cNvCxnSpPr>
              <a:cxnSpLocks noChangeAspect="1"/>
            </p:cNvCxnSpPr>
            <p:nvPr/>
          </p:nvCxnSpPr>
          <p:spPr bwMode="auto">
            <a:xfrm rot="16200000">
              <a:off x="3285264" y="5557392"/>
              <a:ext cx="226780" cy="1114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</p:spPr>
        </p:cxnSp>
        <p:sp>
          <p:nvSpPr>
            <p:cNvPr id="129" name="67 Rectángulo"/>
            <p:cNvSpPr>
              <a:spLocks noChangeAspect="1"/>
            </p:cNvSpPr>
            <p:nvPr/>
          </p:nvSpPr>
          <p:spPr bwMode="auto">
            <a:xfrm>
              <a:off x="3220175" y="5618660"/>
              <a:ext cx="60299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800" b="1" dirty="0">
                  <a:solidFill>
                    <a:srgbClr val="0000CC"/>
                  </a:solidFill>
                  <a:latin typeface="Arial" charset="0"/>
                </a:rPr>
                <a:t>CH</a:t>
              </a:r>
              <a:r>
                <a:rPr lang="es-ES" sz="1800" b="1" baseline="-25000" dirty="0">
                  <a:solidFill>
                    <a:srgbClr val="0000CC"/>
                  </a:solidFill>
                  <a:latin typeface="Arial" charset="0"/>
                </a:rPr>
                <a:t>3</a:t>
              </a:r>
              <a:endParaRPr lang="es-MX" sz="1800" baseline="-25000" dirty="0">
                <a:solidFill>
                  <a:srgbClr val="0000CC"/>
                </a:solidFill>
              </a:endParaRPr>
            </a:p>
          </p:txBody>
        </p:sp>
      </p:grpSp>
      <p:sp>
        <p:nvSpPr>
          <p:cNvPr id="130" name="129 Rectángulo"/>
          <p:cNvSpPr>
            <a:spLocks noChangeArrowheads="1"/>
          </p:cNvSpPr>
          <p:nvPr/>
        </p:nvSpPr>
        <p:spPr bwMode="auto">
          <a:xfrm>
            <a:off x="5609230" y="4071522"/>
            <a:ext cx="1746898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r>
              <a:rPr lang="es-MX" sz="1800" b="1" dirty="0" smtClean="0">
                <a:solidFill>
                  <a:srgbClr val="C00000"/>
                </a:solidFill>
                <a:latin typeface="Arial" charset="0"/>
              </a:rPr>
              <a:t>2-metilpentano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61" name="Text Box 72"/>
          <p:cNvSpPr txBox="1">
            <a:spLocks noChangeArrowheads="1"/>
          </p:cNvSpPr>
          <p:nvPr/>
        </p:nvSpPr>
        <p:spPr bwMode="auto">
          <a:xfrm>
            <a:off x="2818970" y="765175"/>
            <a:ext cx="3506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800" b="1" kern="0" dirty="0" smtClean="0">
                <a:solidFill>
                  <a:srgbClr val="000099"/>
                </a:solidFill>
                <a:latin typeface="Arial" charset="0"/>
              </a:rPr>
              <a:t>Nomenclatura de los alcanos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56" grpId="0"/>
      <p:bldP spid="58" grpId="0"/>
      <p:bldP spid="115" grpId="0"/>
      <p:bldP spid="116" grpId="0"/>
      <p:bldP spid="117" grpId="0"/>
      <p:bldP spid="130" grpId="0"/>
    </p:bld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geniería1">
  <a:themeElements>
    <a:clrScheme name="Ingeniería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ngeniería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geniería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programa\Microsoft\Plantillas\Ingeniería3.pot</Template>
  <TotalTime>4890</TotalTime>
  <Words>860</Words>
  <Application>Microsoft Office PowerPoint</Application>
  <PresentationFormat>Presentación en pantalla (4:3)</PresentationFormat>
  <Paragraphs>497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Ingeniería3</vt:lpstr>
      <vt:lpstr>Ingeniería1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02278718</cp:lastModifiedBy>
  <cp:revision>184</cp:revision>
  <dcterms:created xsi:type="dcterms:W3CDTF">2005-07-23T04:28:49Z</dcterms:created>
  <dcterms:modified xsi:type="dcterms:W3CDTF">2015-11-12T23:11:56Z</dcterms:modified>
</cp:coreProperties>
</file>