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0" r:id="rId3"/>
    <p:sldId id="357" r:id="rId4"/>
    <p:sldId id="358" r:id="rId5"/>
    <p:sldId id="359" r:id="rId6"/>
    <p:sldId id="360" r:id="rId7"/>
    <p:sldId id="361" r:id="rId8"/>
    <p:sldId id="362" r:id="rId9"/>
    <p:sldId id="371" r:id="rId10"/>
    <p:sldId id="356" r:id="rId11"/>
    <p:sldId id="372" r:id="rId12"/>
    <p:sldId id="363" r:id="rId13"/>
    <p:sldId id="373" r:id="rId14"/>
    <p:sldId id="374" r:id="rId15"/>
    <p:sldId id="375" r:id="rId16"/>
    <p:sldId id="368" r:id="rId17"/>
    <p:sldId id="376" r:id="rId18"/>
    <p:sldId id="369" r:id="rId19"/>
    <p:sldId id="366" r:id="rId20"/>
    <p:sldId id="377" r:id="rId21"/>
    <p:sldId id="354" r:id="rId22"/>
  </p:sldIdLst>
  <p:sldSz cx="9144000" cy="6858000" type="screen4x3"/>
  <p:notesSz cx="6858000" cy="9144000"/>
  <p:defaultTextStyle>
    <a:defPPr>
      <a:defRPr lang="es-ES"/>
    </a:defPPr>
    <a:lvl1pPr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6c4Th/XCxC3JvK29WNZkg==" hashData="JyHSojxrpIWJxYYYonweHls4cbMvG+uSsl18dTm2nojmjVs887W5Xc8sinWldzRdnzHBxr4oBg3fukCyUTmwSQ=="/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E6"/>
    <a:srgbClr val="000066"/>
    <a:srgbClr val="3399FF"/>
    <a:srgbClr val="F8F8F8"/>
    <a:srgbClr val="00CCFF"/>
    <a:srgbClr val="FF6600"/>
    <a:srgbClr val="000099"/>
    <a:srgbClr val="FAFAD2"/>
    <a:srgbClr val="80808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23" autoAdjust="0"/>
    <p:restoredTop sz="95321" autoAdjust="0"/>
  </p:normalViewPr>
  <p:slideViewPr>
    <p:cSldViewPr showGuides="1">
      <p:cViewPr varScale="1">
        <p:scale>
          <a:sx n="67" d="100"/>
          <a:sy n="67" d="100"/>
        </p:scale>
        <p:origin x="1602" y="60"/>
      </p:cViewPr>
      <p:guideLst>
        <p:guide orient="horz" pos="2400"/>
        <p:guide pos="2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Times New Roman" pitchFamily="18" charset="0"/>
              </a:defRPr>
            </a:lvl1pPr>
          </a:lstStyle>
          <a:p>
            <a:fld id="{E3BF965E-EDDD-473F-BFF7-90A49A0E12E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334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46D1D-5AA4-47E0-8D47-B058129A6BB5}" type="slidenum">
              <a:rPr lang="es-ES"/>
              <a:pPr/>
              <a:t>2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592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46D1D-5AA4-47E0-8D47-B058129A6BB5}" type="slidenum">
              <a:rPr lang="es-ES"/>
              <a:pPr/>
              <a:t>18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27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46D1D-5AA4-47E0-8D47-B058129A6BB5}" type="slidenum">
              <a:rPr lang="es-ES"/>
              <a:pPr/>
              <a:t>19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649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46D1D-5AA4-47E0-8D47-B058129A6BB5}" type="slidenum">
              <a:rPr lang="es-ES"/>
              <a:pPr/>
              <a:t>20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026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46D1D-5AA4-47E0-8D47-B058129A6BB5}" type="slidenum">
              <a:rPr lang="es-ES"/>
              <a:pPr/>
              <a:t>10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525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46D1D-5AA4-47E0-8D47-B058129A6BB5}" type="slidenum">
              <a:rPr lang="es-ES"/>
              <a:pPr/>
              <a:t>11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612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46D1D-5AA4-47E0-8D47-B058129A6BB5}" type="slidenum">
              <a:rPr lang="es-ES"/>
              <a:pPr/>
              <a:t>12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409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46D1D-5AA4-47E0-8D47-B058129A6BB5}" type="slidenum">
              <a:rPr lang="es-ES"/>
              <a:pPr/>
              <a:t>13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51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46D1D-5AA4-47E0-8D47-B058129A6BB5}" type="slidenum">
              <a:rPr lang="es-ES"/>
              <a:pPr/>
              <a:t>14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432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46D1D-5AA4-47E0-8D47-B058129A6BB5}" type="slidenum">
              <a:rPr lang="es-ES"/>
              <a:pPr/>
              <a:t>15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501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46D1D-5AA4-47E0-8D47-B058129A6BB5}" type="slidenum">
              <a:rPr lang="es-ES"/>
              <a:pPr/>
              <a:t>16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090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46D1D-5AA4-47E0-8D47-B058129A6BB5}" type="slidenum">
              <a:rPr lang="es-ES"/>
              <a:pPr/>
              <a:t>17</a:t>
            </a:fld>
            <a:endParaRPr lang="es-E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z="18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9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 userDrawn="1"/>
        </p:nvSpPr>
        <p:spPr bwMode="auto">
          <a:xfrm>
            <a:off x="0" y="1066800"/>
            <a:ext cx="9144000" cy="252000"/>
          </a:xfrm>
          <a:prstGeom prst="rect">
            <a:avLst/>
          </a:prstGeom>
          <a:gradFill rotWithShape="0">
            <a:gsLst>
              <a:gs pos="0">
                <a:srgbClr val="FAFAE6"/>
              </a:gs>
              <a:gs pos="50000">
                <a:srgbClr val="003399"/>
              </a:gs>
              <a:gs pos="100000">
                <a:srgbClr val="FAFAE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17" name="Text Box 4"/>
          <p:cNvSpPr txBox="1">
            <a:spLocks noChangeArrowheads="1"/>
          </p:cNvSpPr>
          <p:nvPr userDrawn="1"/>
        </p:nvSpPr>
        <p:spPr bwMode="auto">
          <a:xfrm>
            <a:off x="2781300" y="76200"/>
            <a:ext cx="3581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2800" i="1">
                <a:solidFill>
                  <a:srgbClr val="000099"/>
                </a:solidFill>
                <a:effectLst/>
                <a:latin typeface="Times New Roman" pitchFamily="18" charset="0"/>
              </a:rPr>
              <a:t>U   N   A   M</a:t>
            </a:r>
          </a:p>
        </p:txBody>
      </p:sp>
      <p:sp>
        <p:nvSpPr>
          <p:cNvPr id="18" name="Text Box 5"/>
          <p:cNvSpPr txBox="1">
            <a:spLocks noChangeArrowheads="1"/>
          </p:cNvSpPr>
          <p:nvPr userDrawn="1"/>
        </p:nvSpPr>
        <p:spPr bwMode="auto">
          <a:xfrm>
            <a:off x="2933700" y="381000"/>
            <a:ext cx="3276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70000"/>
              </a:lnSpc>
            </a:pPr>
            <a:r>
              <a:rPr lang="es-ES" sz="1400">
                <a:solidFill>
                  <a:srgbClr val="000099"/>
                </a:solidFill>
                <a:effectLst/>
                <a:latin typeface="Times New Roman" pitchFamily="18" charset="0"/>
              </a:rPr>
              <a:t>Facultad de Ingeniería</a:t>
            </a:r>
          </a:p>
        </p:txBody>
      </p:sp>
      <p:sp>
        <p:nvSpPr>
          <p:cNvPr id="19" name="Text Box 8"/>
          <p:cNvSpPr txBox="1">
            <a:spLocks noChangeArrowheads="1"/>
          </p:cNvSpPr>
          <p:nvPr userDrawn="1"/>
        </p:nvSpPr>
        <p:spPr bwMode="auto">
          <a:xfrm>
            <a:off x="8509000" y="6620842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s-ES" sz="1600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20" name="Picture 12" descr="escudo[1]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1260" y="50800"/>
            <a:ext cx="936000" cy="1048000"/>
          </a:xfrm>
          <a:prstGeom prst="rect">
            <a:avLst/>
          </a:prstGeom>
          <a:noFill/>
        </p:spPr>
      </p:pic>
      <p:pic>
        <p:nvPicPr>
          <p:cNvPr id="21" name="9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762" y="36500"/>
            <a:ext cx="936000" cy="1170000"/>
          </a:xfrm>
          <a:prstGeom prst="rect">
            <a:avLst/>
          </a:prstGeom>
        </p:spPr>
      </p:pic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0" y="6633384"/>
            <a:ext cx="9144000" cy="252000"/>
          </a:xfrm>
          <a:prstGeom prst="rect">
            <a:avLst/>
          </a:prstGeom>
          <a:gradFill rotWithShape="0">
            <a:gsLst>
              <a:gs pos="0">
                <a:srgbClr val="FAFAE6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s-MX"/>
          </a:p>
        </p:txBody>
      </p:sp>
      <p:sp>
        <p:nvSpPr>
          <p:cNvPr id="23" name="Text Box 8"/>
          <p:cNvSpPr txBox="1">
            <a:spLocks noChangeArrowheads="1"/>
          </p:cNvSpPr>
          <p:nvPr userDrawn="1"/>
        </p:nvSpPr>
        <p:spPr bwMode="auto">
          <a:xfrm>
            <a:off x="8509000" y="6597352"/>
            <a:ext cx="63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s-ES" sz="1600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066800" y="2852936"/>
            <a:ext cx="7010400" cy="187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s-ES_tradnl" sz="4400" dirty="0">
                <a:solidFill>
                  <a:srgbClr val="0000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CONSTRUCCIÓN DE UNA PILA</a:t>
            </a:r>
            <a:endParaRPr lang="es-ES" sz="4400" dirty="0">
              <a:solidFill>
                <a:srgbClr val="00006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72">
            <a:extLst>
              <a:ext uri="{FF2B5EF4-FFF2-40B4-BE49-F238E27FC236}">
                <a16:creationId xmlns="" xmlns:a16="http://schemas.microsoft.com/office/drawing/2014/main" id="{E898B78D-288A-4994-AD57-FABBB41BF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0688"/>
            <a:ext cx="5184576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99"/>
                </a:solidFill>
                <a:effectLst/>
                <a:latin typeface="Arial" charset="0"/>
              </a:rPr>
              <a:t>DIVISIÓN DE CIENCIAS BÁSICAS</a:t>
            </a:r>
          </a:p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99"/>
                </a:solidFill>
                <a:effectLst/>
                <a:latin typeface="Arial" charset="0"/>
              </a:rPr>
              <a:t>LABORATORIO DE QUÍMICA</a:t>
            </a:r>
          </a:p>
          <a:p>
            <a:pPr algn="ctr">
              <a:spcBef>
                <a:spcPct val="50000"/>
              </a:spcBef>
            </a:pPr>
            <a:endParaRPr lang="es-ES" sz="2000" b="1" dirty="0">
              <a:solidFill>
                <a:srgbClr val="000099"/>
              </a:solidFill>
              <a:effectLst/>
              <a:latin typeface="Arial" charset="0"/>
            </a:endParaRPr>
          </a:p>
          <a:p>
            <a:pPr algn="ctr">
              <a:spcBef>
                <a:spcPct val="50000"/>
              </a:spcBef>
            </a:pPr>
            <a:endParaRPr lang="es-ES" sz="2000" b="1" dirty="0">
              <a:solidFill>
                <a:srgbClr val="000099"/>
              </a:solidFill>
              <a:effectLst/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99"/>
                </a:solidFill>
                <a:effectLst/>
                <a:latin typeface="Arial" charset="0"/>
              </a:rPr>
              <a:t>Práctica: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>
            <a:extLst>
              <a:ext uri="{FF2B5EF4-FFF2-40B4-BE49-F238E27FC236}">
                <a16:creationId xmlns="" xmlns:a16="http://schemas.microsoft.com/office/drawing/2014/main" id="{9DDA14B7-DBC0-42DA-A817-6287184DC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913" y="752981"/>
            <a:ext cx="227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Material y equipo</a:t>
            </a:r>
          </a:p>
        </p:txBody>
      </p:sp>
      <p:sp>
        <p:nvSpPr>
          <p:cNvPr id="6" name="Text Box 1053">
            <a:extLst>
              <a:ext uri="{FF2B5EF4-FFF2-40B4-BE49-F238E27FC236}">
                <a16:creationId xmlns="" xmlns:a16="http://schemas.microsoft.com/office/drawing/2014/main" id="{D01E659B-8EB0-4311-80D5-117B91147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200" y="1484784"/>
            <a:ext cx="7635600" cy="3056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a) 2 vasos de precipitados de 30 [ml].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b) 2 cables caimán - caimán.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c) 2 cables de conexión banana-banana.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d) 1 lija de agua, delgada.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e) 1 multímetro digital WAVETEK.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f) 1 tira de papel filtro de 15 [cm] x 1 [cm], aproximadamente.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ES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g) 1 pinza para cristales.</a:t>
            </a:r>
          </a:p>
        </p:txBody>
      </p:sp>
    </p:spTree>
    <p:extLst>
      <p:ext uri="{BB962C8B-B14F-4D97-AF65-F5344CB8AC3E}">
        <p14:creationId xmlns:p14="http://schemas.microsoft.com/office/powerpoint/2010/main" val="2334701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9">
            <a:extLst>
              <a:ext uri="{FF2B5EF4-FFF2-40B4-BE49-F238E27FC236}">
                <a16:creationId xmlns="" xmlns:a16="http://schemas.microsoft.com/office/drawing/2014/main" id="{9DDA14B7-DBC0-42DA-A817-6287184DC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2936" y="752981"/>
            <a:ext cx="13965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Reactivos</a:t>
            </a:r>
          </a:p>
        </p:txBody>
      </p:sp>
      <p:sp>
        <p:nvSpPr>
          <p:cNvPr id="6" name="Text Box 1053">
            <a:extLst>
              <a:ext uri="{FF2B5EF4-FFF2-40B4-BE49-F238E27FC236}">
                <a16:creationId xmlns="" xmlns:a16="http://schemas.microsoft.com/office/drawing/2014/main" id="{D01E659B-8EB0-4311-80D5-117B91147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200" y="1484784"/>
            <a:ext cx="7635600" cy="21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1) 1 placa de cobre.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2) 1 placa de cinc.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3) Disolución 1 [M] de sulfato de cobre, CuSO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4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4) Disolución 1 [M] de sulfato de cinc, ZnSO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4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5) Disolución 1 [M] de cloruro de potasio, KCl.</a:t>
            </a:r>
            <a:endParaRPr lang="es-ES" sz="1600" b="0" dirty="0">
              <a:solidFill>
                <a:srgbClr val="000066"/>
              </a:solidFill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371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72">
            <a:extLst>
              <a:ext uri="{FF2B5EF4-FFF2-40B4-BE49-F238E27FC236}">
                <a16:creationId xmlns="" xmlns:a16="http://schemas.microsoft.com/office/drawing/2014/main" id="{10A3E0AF-3CBE-4A7F-8A72-F996A7E98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765175"/>
            <a:ext cx="396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800" kern="0" dirty="0">
                <a:solidFill>
                  <a:srgbClr val="000099"/>
                </a:solidFill>
                <a:effectLst/>
              </a:rPr>
              <a:t>Desarrollo</a:t>
            </a:r>
          </a:p>
        </p:txBody>
      </p:sp>
      <p:sp>
        <p:nvSpPr>
          <p:cNvPr id="23" name="Text Box 1053">
            <a:extLst>
              <a:ext uri="{FF2B5EF4-FFF2-40B4-BE49-F238E27FC236}">
                <a16:creationId xmlns="" xmlns:a16="http://schemas.microsoft.com/office/drawing/2014/main" id="{2B3E5BA5-F04F-48A2-B101-1F4B25BC3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200" y="1484784"/>
            <a:ext cx="763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1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El profesor verificará que los alumnos posean los conocimientos teóricos necesarios para la realización de la práctica y dará las recomendaciones necesarias para el manejo del material y de los reactivos químicos.</a:t>
            </a:r>
          </a:p>
        </p:txBody>
      </p:sp>
    </p:spTree>
    <p:extLst>
      <p:ext uri="{BB962C8B-B14F-4D97-AF65-F5344CB8AC3E}">
        <p14:creationId xmlns:p14="http://schemas.microsoft.com/office/powerpoint/2010/main" val="36222013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9">
            <a:extLst>
              <a:ext uri="{FF2B5EF4-FFF2-40B4-BE49-F238E27FC236}">
                <a16:creationId xmlns="" xmlns:a16="http://schemas.microsoft.com/office/drawing/2014/main" id="{F3EB367D-86FA-4DAD-BEDA-471844D88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883" y="752981"/>
            <a:ext cx="14526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11" name="Text Box 1053">
            <a:extLst>
              <a:ext uri="{FF2B5EF4-FFF2-40B4-BE49-F238E27FC236}">
                <a16:creationId xmlns="" xmlns:a16="http://schemas.microsoft.com/office/drawing/2014/main" id="{83692E7C-BA65-4081-938C-E0644093A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340768"/>
            <a:ext cx="806489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2</a:t>
            </a:r>
          </a:p>
          <a:p>
            <a:pPr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Si las placas se encuentran oxidadas, se recomienda eliminar dicho óxido lijándolas con la lija de agua, lo cual se aprecia cuando las placas quedan con brillo.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3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1. Adicione aproximadamente 20 [ml] de la disolución 1 [M] de sulfato de cobre, CuSO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4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, en uno de los vasos de precipitados y en el otro vaso de precipitados, adicione aproximadamente 20 [ml] de la disolución 1 [M] de sulfato de cinc, ZnSO</a:t>
            </a:r>
            <a:r>
              <a:rPr lang="es-MX" sz="1600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4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.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00444D2C-8DFB-44B1-8AF2-BFCAFFB7937B}"/>
              </a:ext>
            </a:extLst>
          </p:cNvPr>
          <p:cNvGrpSpPr/>
          <p:nvPr/>
        </p:nvGrpSpPr>
        <p:grpSpPr>
          <a:xfrm>
            <a:off x="2990892" y="4365104"/>
            <a:ext cx="1413336" cy="1792222"/>
            <a:chOff x="2182020" y="3245414"/>
            <a:chExt cx="2155826" cy="2413000"/>
          </a:xfrm>
        </p:grpSpPr>
        <p:sp>
          <p:nvSpPr>
            <p:cNvPr id="21" name="AutoShape 12">
              <a:extLst>
                <a:ext uri="{FF2B5EF4-FFF2-40B4-BE49-F238E27FC236}">
                  <a16:creationId xmlns="" xmlns:a16="http://schemas.microsoft.com/office/drawing/2014/main" id="{62BB5319-9E45-437E-B9AB-AE807D90D84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82020" y="3245414"/>
              <a:ext cx="2155826" cy="2346325"/>
            </a:xfrm>
            <a:prstGeom prst="can">
              <a:avLst>
                <a:gd name="adj" fmla="val 13070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2" name="AutoShape 13">
              <a:extLst>
                <a:ext uri="{FF2B5EF4-FFF2-40B4-BE49-F238E27FC236}">
                  <a16:creationId xmlns="" xmlns:a16="http://schemas.microsoft.com/office/drawing/2014/main" id="{38BDD3CB-3E98-4DA0-AE43-081B22D8CE3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82020" y="3832789"/>
              <a:ext cx="2155826" cy="1822450"/>
            </a:xfrm>
            <a:prstGeom prst="can">
              <a:avLst>
                <a:gd name="adj" fmla="val 16727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3" name="Oval 14">
              <a:extLst>
                <a:ext uri="{FF2B5EF4-FFF2-40B4-BE49-F238E27FC236}">
                  <a16:creationId xmlns="" xmlns:a16="http://schemas.microsoft.com/office/drawing/2014/main" id="{9C75D493-E77C-4E7D-95F2-AFBF5B1E8C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83608" y="5382189"/>
              <a:ext cx="2154238" cy="276225"/>
            </a:xfrm>
            <a:prstGeom prst="ellipse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C5B37C19-CE9A-4E9C-8810-CC7758429F82}"/>
              </a:ext>
            </a:extLst>
          </p:cNvPr>
          <p:cNvGrpSpPr/>
          <p:nvPr/>
        </p:nvGrpSpPr>
        <p:grpSpPr>
          <a:xfrm>
            <a:off x="4578461" y="4369316"/>
            <a:ext cx="1433700" cy="1785226"/>
            <a:chOff x="5153822" y="3245414"/>
            <a:chExt cx="2155826" cy="2413000"/>
          </a:xfrm>
        </p:grpSpPr>
        <p:sp>
          <p:nvSpPr>
            <p:cNvPr id="25" name="AutoShape 17">
              <a:extLst>
                <a:ext uri="{FF2B5EF4-FFF2-40B4-BE49-F238E27FC236}">
                  <a16:creationId xmlns="" xmlns:a16="http://schemas.microsoft.com/office/drawing/2014/main" id="{D9708CC4-5FD9-49D3-9843-8024417E25A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153822" y="3245414"/>
              <a:ext cx="2155826" cy="2346325"/>
            </a:xfrm>
            <a:prstGeom prst="can">
              <a:avLst>
                <a:gd name="adj" fmla="val 13070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6" name="AutoShape 18">
              <a:extLst>
                <a:ext uri="{FF2B5EF4-FFF2-40B4-BE49-F238E27FC236}">
                  <a16:creationId xmlns="" xmlns:a16="http://schemas.microsoft.com/office/drawing/2014/main" id="{DBB361B7-9CB1-414C-B6D6-7D11731FC8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153822" y="3832789"/>
              <a:ext cx="2155826" cy="1822450"/>
            </a:xfrm>
            <a:prstGeom prst="can">
              <a:avLst>
                <a:gd name="adj" fmla="val 16727"/>
              </a:avLst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7" name="Oval 19">
              <a:extLst>
                <a:ext uri="{FF2B5EF4-FFF2-40B4-BE49-F238E27FC236}">
                  <a16:creationId xmlns="" xmlns:a16="http://schemas.microsoft.com/office/drawing/2014/main" id="{3C308F77-E9DD-4F2B-A45B-7037F136A8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155410" y="5382189"/>
              <a:ext cx="2154238" cy="276225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ED5A706F-241C-4132-882B-C7DDA6CA42A6}"/>
              </a:ext>
            </a:extLst>
          </p:cNvPr>
          <p:cNvSpPr/>
          <p:nvPr/>
        </p:nvSpPr>
        <p:spPr>
          <a:xfrm>
            <a:off x="4984167" y="6358954"/>
            <a:ext cx="62228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0" dirty="0">
                <a:solidFill>
                  <a:srgbClr val="000066"/>
                </a:solidFill>
                <a:effectLst/>
                <a:cs typeface="Times New Roman" pitchFamily="18" charset="0"/>
              </a:rPr>
              <a:t>CuSO</a:t>
            </a:r>
            <a:r>
              <a:rPr lang="es-MX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4</a:t>
            </a:r>
            <a:endParaRPr lang="es-MX" dirty="0"/>
          </a:p>
        </p:txBody>
      </p:sp>
      <p:sp>
        <p:nvSpPr>
          <p:cNvPr id="3" name="Rectángulo 2">
            <a:extLst>
              <a:ext uri="{FF2B5EF4-FFF2-40B4-BE49-F238E27FC236}">
                <a16:creationId xmlns="" xmlns:a16="http://schemas.microsoft.com/office/drawing/2014/main" id="{02FC73B8-E5EB-46CA-B72A-746807F2B059}"/>
              </a:ext>
            </a:extLst>
          </p:cNvPr>
          <p:cNvSpPr/>
          <p:nvPr/>
        </p:nvSpPr>
        <p:spPr>
          <a:xfrm>
            <a:off x="3394432" y="6358954"/>
            <a:ext cx="6062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0" dirty="0">
                <a:solidFill>
                  <a:srgbClr val="000066"/>
                </a:solidFill>
                <a:effectLst/>
                <a:cs typeface="Times New Roman" pitchFamily="18" charset="0"/>
              </a:rPr>
              <a:t>ZnSO</a:t>
            </a:r>
            <a:r>
              <a:rPr lang="es-MX" b="0" baseline="-25000" dirty="0">
                <a:solidFill>
                  <a:srgbClr val="000066"/>
                </a:solidFill>
                <a:effectLst/>
                <a:cs typeface="Times New Roman" pitchFamily="18" charset="0"/>
              </a:rPr>
              <a:t>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11493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9">
            <a:extLst>
              <a:ext uri="{FF2B5EF4-FFF2-40B4-BE49-F238E27FC236}">
                <a16:creationId xmlns="" xmlns:a16="http://schemas.microsoft.com/office/drawing/2014/main" id="{F3EB367D-86FA-4DAD-BEDA-471844D88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883" y="752981"/>
            <a:ext cx="14526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11" name="Text Box 1053">
            <a:extLst>
              <a:ext uri="{FF2B5EF4-FFF2-40B4-BE49-F238E27FC236}">
                <a16:creationId xmlns="" xmlns:a16="http://schemas.microsoft.com/office/drawing/2014/main" id="{83692E7C-BA65-4081-938C-E0644093A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200" y="1484784"/>
            <a:ext cx="7635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2. Por otra parte, asegúrese de que el multímetro se encuentre apagado y con todos los botones hacia fuera.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3. Tome los cables banana-banana y conecte el cable rojo al borne rojo y el cable negro al borne negro que se encuentran en el lado izquierdo superior del multímetro.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4. Tome los cables caimán-caimán y utilícelos para conectar los cables del multímetro a los electrodos. El cable rojo a la lámina de cobre y el cable negro a la lámina de cinc.</a:t>
            </a:r>
          </a:p>
        </p:txBody>
      </p:sp>
    </p:spTree>
    <p:extLst>
      <p:ext uri="{BB962C8B-B14F-4D97-AF65-F5344CB8AC3E}">
        <p14:creationId xmlns:p14="http://schemas.microsoft.com/office/powerpoint/2010/main" val="6009273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9">
            <a:extLst>
              <a:ext uri="{FF2B5EF4-FFF2-40B4-BE49-F238E27FC236}">
                <a16:creationId xmlns="" xmlns:a16="http://schemas.microsoft.com/office/drawing/2014/main" id="{F3EB367D-86FA-4DAD-BEDA-471844D88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883" y="752981"/>
            <a:ext cx="14526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11" name="Text Box 1053">
            <a:extLst>
              <a:ext uri="{FF2B5EF4-FFF2-40B4-BE49-F238E27FC236}">
                <a16:creationId xmlns="" xmlns:a16="http://schemas.microsoft.com/office/drawing/2014/main" id="{83692E7C-BA65-4081-938C-E0644093A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3" y="1386183"/>
            <a:ext cx="7635600" cy="143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5. Con mucho cuidado, sin dejar caer los electrodos o salpicar las disoluciones, introduzca cada placa de metal en la disolución de su catión correspondiente; cuide que las placas de metal no toquen la pared o el fondo del vaso de precipitados. Evite que los caimanes se mojen.</a:t>
            </a:r>
          </a:p>
        </p:txBody>
      </p:sp>
      <p:grpSp>
        <p:nvGrpSpPr>
          <p:cNvPr id="64" name="Grupo 63">
            <a:extLst>
              <a:ext uri="{FF2B5EF4-FFF2-40B4-BE49-F238E27FC236}">
                <a16:creationId xmlns="" xmlns:a16="http://schemas.microsoft.com/office/drawing/2014/main" id="{33702330-456F-43B1-A355-A229C87C6489}"/>
              </a:ext>
            </a:extLst>
          </p:cNvPr>
          <p:cNvGrpSpPr/>
          <p:nvPr/>
        </p:nvGrpSpPr>
        <p:grpSpPr>
          <a:xfrm>
            <a:off x="2241257" y="2996952"/>
            <a:ext cx="4659892" cy="3315674"/>
            <a:chOff x="2241257" y="2996952"/>
            <a:chExt cx="4659892" cy="3315674"/>
          </a:xfrm>
        </p:grpSpPr>
        <p:grpSp>
          <p:nvGrpSpPr>
            <p:cNvPr id="33" name="Grupo 32">
              <a:extLst>
                <a:ext uri="{FF2B5EF4-FFF2-40B4-BE49-F238E27FC236}">
                  <a16:creationId xmlns="" xmlns:a16="http://schemas.microsoft.com/office/drawing/2014/main" id="{A50568D3-7034-4B38-8DA0-A740B7A90E2B}"/>
                </a:ext>
              </a:extLst>
            </p:cNvPr>
            <p:cNvGrpSpPr/>
            <p:nvPr/>
          </p:nvGrpSpPr>
          <p:grpSpPr>
            <a:xfrm>
              <a:off x="2241257" y="2996952"/>
              <a:ext cx="4659892" cy="3315674"/>
              <a:chOff x="1979712" y="2357466"/>
              <a:chExt cx="4659892" cy="3315674"/>
            </a:xfrm>
          </p:grpSpPr>
          <p:grpSp>
            <p:nvGrpSpPr>
              <p:cNvPr id="34" name="Grupo 33">
                <a:extLst>
                  <a:ext uri="{FF2B5EF4-FFF2-40B4-BE49-F238E27FC236}">
                    <a16:creationId xmlns="" xmlns:a16="http://schemas.microsoft.com/office/drawing/2014/main" id="{1FC9DD68-7D9D-498E-A9A0-254247DE5B4B}"/>
                  </a:ext>
                </a:extLst>
              </p:cNvPr>
              <p:cNvGrpSpPr/>
              <p:nvPr/>
            </p:nvGrpSpPr>
            <p:grpSpPr>
              <a:xfrm>
                <a:off x="1979712" y="2357466"/>
                <a:ext cx="4659892" cy="3315674"/>
                <a:chOff x="2168740" y="3321748"/>
                <a:chExt cx="4659892" cy="3315674"/>
              </a:xfrm>
            </p:grpSpPr>
            <p:grpSp>
              <p:nvGrpSpPr>
                <p:cNvPr id="42" name="Grupo 41">
                  <a:extLst>
                    <a:ext uri="{FF2B5EF4-FFF2-40B4-BE49-F238E27FC236}">
                      <a16:creationId xmlns="" xmlns:a16="http://schemas.microsoft.com/office/drawing/2014/main" id="{4210C42E-A3CB-49C1-8DD5-4B3A21F0E0E0}"/>
                    </a:ext>
                  </a:extLst>
                </p:cNvPr>
                <p:cNvGrpSpPr/>
                <p:nvPr/>
              </p:nvGrpSpPr>
              <p:grpSpPr>
                <a:xfrm>
                  <a:off x="3295390" y="5085184"/>
                  <a:ext cx="987424" cy="1122019"/>
                  <a:chOff x="2182020" y="3245414"/>
                  <a:chExt cx="2155826" cy="2413000"/>
                </a:xfrm>
              </p:grpSpPr>
              <p:sp>
                <p:nvSpPr>
                  <p:cNvPr id="60" name="AutoShape 12">
                    <a:extLst>
                      <a:ext uri="{FF2B5EF4-FFF2-40B4-BE49-F238E27FC236}">
                        <a16:creationId xmlns="" xmlns:a16="http://schemas.microsoft.com/office/drawing/2014/main" id="{42B05930-4F72-4849-A51B-D2D04F48D2AE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82020" y="3245414"/>
                    <a:ext cx="2155826" cy="2346325"/>
                  </a:xfrm>
                  <a:prstGeom prst="can">
                    <a:avLst>
                      <a:gd name="adj" fmla="val 13070"/>
                    </a:avLst>
                  </a:prstGeom>
                  <a:solidFill>
                    <a:srgbClr val="CCEC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61" name="AutoShape 13">
                    <a:extLst>
                      <a:ext uri="{FF2B5EF4-FFF2-40B4-BE49-F238E27FC236}">
                        <a16:creationId xmlns="" xmlns:a16="http://schemas.microsoft.com/office/drawing/2014/main" id="{B247CDF9-BC6E-4BEC-911A-E82AA63DBFAA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82020" y="3832789"/>
                    <a:ext cx="2155826" cy="1822450"/>
                  </a:xfrm>
                  <a:prstGeom prst="can">
                    <a:avLst>
                      <a:gd name="adj" fmla="val 16727"/>
                    </a:avLst>
                  </a:prstGeom>
                  <a:solidFill>
                    <a:srgbClr val="CCCC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62" name="Oval 14">
                    <a:extLst>
                      <a:ext uri="{FF2B5EF4-FFF2-40B4-BE49-F238E27FC236}">
                        <a16:creationId xmlns="" xmlns:a16="http://schemas.microsoft.com/office/drawing/2014/main" id="{9CE709C7-FF61-4097-9692-AF2F6753DB08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83608" y="5382189"/>
                    <a:ext cx="2154238" cy="276225"/>
                  </a:xfrm>
                  <a:prstGeom prst="ellipse">
                    <a:avLst/>
                  </a:prstGeom>
                  <a:solidFill>
                    <a:srgbClr val="CCCC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sp>
              <p:nvSpPr>
                <p:cNvPr id="43" name="AutoShape 17">
                  <a:extLst>
                    <a:ext uri="{FF2B5EF4-FFF2-40B4-BE49-F238E27FC236}">
                      <a16:creationId xmlns="" xmlns:a16="http://schemas.microsoft.com/office/drawing/2014/main" id="{E8720DC8-2649-4498-B616-E08573C8A6C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66568" y="5088089"/>
                  <a:ext cx="1001651" cy="1086756"/>
                </a:xfrm>
                <a:prstGeom prst="can">
                  <a:avLst>
                    <a:gd name="adj" fmla="val 13070"/>
                  </a:avLst>
                </a:prstGeom>
                <a:solidFill>
                  <a:srgbClr val="CCEC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44" name="Text Box 20">
                  <a:extLst>
                    <a:ext uri="{FF2B5EF4-FFF2-40B4-BE49-F238E27FC236}">
                      <a16:creationId xmlns="" xmlns:a16="http://schemas.microsoft.com/office/drawing/2014/main" id="{DE8DF8ED-2937-4BA8-9BE9-79A14302F7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08191" y="6237312"/>
                  <a:ext cx="77457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s-ES" sz="1000" b="0" dirty="0">
                      <a:solidFill>
                        <a:srgbClr val="000099"/>
                      </a:solidFill>
                      <a:effectLst/>
                    </a:rPr>
                    <a:t>Disolución</a:t>
                  </a:r>
                </a:p>
                <a:p>
                  <a:r>
                    <a:rPr lang="es-ES" sz="1000" b="0" dirty="0">
                      <a:solidFill>
                        <a:srgbClr val="000099"/>
                      </a:solidFill>
                      <a:effectLst/>
                    </a:rPr>
                    <a:t>de CuSO</a:t>
                  </a:r>
                  <a:r>
                    <a:rPr lang="es-ES" sz="1000" b="0" baseline="-25000" dirty="0">
                      <a:solidFill>
                        <a:srgbClr val="000099"/>
                      </a:solidFill>
                      <a:effectLst/>
                    </a:rPr>
                    <a:t>4</a:t>
                  </a:r>
                  <a:endParaRPr lang="es-ES" sz="1000" b="0" baseline="30000" dirty="0">
                    <a:solidFill>
                      <a:srgbClr val="000099"/>
                    </a:solidFill>
                    <a:effectLst/>
                  </a:endParaRPr>
                </a:p>
              </p:txBody>
            </p:sp>
            <p:sp>
              <p:nvSpPr>
                <p:cNvPr id="45" name="Text Box 15">
                  <a:extLst>
                    <a:ext uri="{FF2B5EF4-FFF2-40B4-BE49-F238E27FC236}">
                      <a16:creationId xmlns="" xmlns:a16="http://schemas.microsoft.com/office/drawing/2014/main" id="{0579080D-5C26-463F-B46C-A6D1E3C72D4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98344" y="6237312"/>
                  <a:ext cx="77457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s-ES" sz="1000" b="0" dirty="0">
                      <a:solidFill>
                        <a:srgbClr val="000099"/>
                      </a:solidFill>
                      <a:effectLst/>
                    </a:rPr>
                    <a:t>Disolución</a:t>
                  </a:r>
                </a:p>
                <a:p>
                  <a:r>
                    <a:rPr lang="es-ES" sz="1000" b="0" dirty="0">
                      <a:solidFill>
                        <a:srgbClr val="000099"/>
                      </a:solidFill>
                      <a:effectLst/>
                    </a:rPr>
                    <a:t>de ZnSO</a:t>
                  </a:r>
                  <a:r>
                    <a:rPr lang="es-ES" sz="1000" b="0" baseline="-25000" dirty="0">
                      <a:solidFill>
                        <a:srgbClr val="000099"/>
                      </a:solidFill>
                      <a:effectLst/>
                    </a:rPr>
                    <a:t>4</a:t>
                  </a:r>
                  <a:endParaRPr lang="es-ES" sz="1000" b="0" baseline="30000" dirty="0">
                    <a:solidFill>
                      <a:srgbClr val="000099"/>
                    </a:solidFill>
                    <a:effectLst/>
                  </a:endParaRPr>
                </a:p>
              </p:txBody>
            </p:sp>
            <p:sp>
              <p:nvSpPr>
                <p:cNvPr id="46" name="CuadroTexto 45">
                  <a:extLst>
                    <a:ext uri="{FF2B5EF4-FFF2-40B4-BE49-F238E27FC236}">
                      <a16:creationId xmlns="" xmlns:a16="http://schemas.microsoft.com/office/drawing/2014/main" id="{7795AD5F-23AC-48CE-83CB-ED3230F82D59}"/>
                    </a:ext>
                  </a:extLst>
                </p:cNvPr>
                <p:cNvSpPr txBox="1"/>
                <p:nvPr/>
              </p:nvSpPr>
              <p:spPr>
                <a:xfrm>
                  <a:off x="2168740" y="5626004"/>
                  <a:ext cx="679673" cy="1538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s-MX" sz="1000" b="0" dirty="0">
                      <a:solidFill>
                        <a:srgbClr val="000099"/>
                      </a:solidFill>
                      <a:effectLst/>
                    </a:rPr>
                    <a:t>Placa de Zn</a:t>
                  </a:r>
                </a:p>
              </p:txBody>
            </p:sp>
            <p:cxnSp>
              <p:nvCxnSpPr>
                <p:cNvPr id="47" name="Conector curvado 13">
                  <a:extLst>
                    <a:ext uri="{FF2B5EF4-FFF2-40B4-BE49-F238E27FC236}">
                      <a16:creationId xmlns="" xmlns:a16="http://schemas.microsoft.com/office/drawing/2014/main" id="{3DB283F9-F900-4E29-929D-817611FBD561}"/>
                    </a:ext>
                  </a:extLst>
                </p:cNvPr>
                <p:cNvCxnSpPr>
                  <a:stCxn id="46" idx="3"/>
                </p:cNvCxnSpPr>
                <p:nvPr/>
              </p:nvCxnSpPr>
              <p:spPr bwMode="auto">
                <a:xfrm>
                  <a:off x="2848413" y="5702948"/>
                  <a:ext cx="538035" cy="125341"/>
                </a:xfrm>
                <a:prstGeom prst="curvedConnector3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stealth"/>
                </a:ln>
                <a:effectLst/>
              </p:spPr>
            </p:cxnSp>
            <p:sp>
              <p:nvSpPr>
                <p:cNvPr id="48" name="CuadroTexto 47">
                  <a:extLst>
                    <a:ext uri="{FF2B5EF4-FFF2-40B4-BE49-F238E27FC236}">
                      <a16:creationId xmlns="" xmlns:a16="http://schemas.microsoft.com/office/drawing/2014/main" id="{1EAD36D5-32CD-4E32-A397-EE339E316CA7}"/>
                    </a:ext>
                  </a:extLst>
                </p:cNvPr>
                <p:cNvSpPr txBox="1"/>
                <p:nvPr/>
              </p:nvSpPr>
              <p:spPr>
                <a:xfrm>
                  <a:off x="5750108" y="5626004"/>
                  <a:ext cx="694100" cy="1538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s-MX" sz="1000" b="0" dirty="0">
                      <a:solidFill>
                        <a:srgbClr val="000099"/>
                      </a:solidFill>
                      <a:effectLst/>
                    </a:rPr>
                    <a:t>Placa de Cu</a:t>
                  </a:r>
                </a:p>
              </p:txBody>
            </p:sp>
            <p:cxnSp>
              <p:nvCxnSpPr>
                <p:cNvPr id="49" name="Conector curvado 15">
                  <a:extLst>
                    <a:ext uri="{FF2B5EF4-FFF2-40B4-BE49-F238E27FC236}">
                      <a16:creationId xmlns="" xmlns:a16="http://schemas.microsoft.com/office/drawing/2014/main" id="{B02E6091-05F5-4285-86A2-E0D331DCB518}"/>
                    </a:ext>
                  </a:extLst>
                </p:cNvPr>
                <p:cNvCxnSpPr>
                  <a:stCxn id="48" idx="1"/>
                </p:cNvCxnSpPr>
                <p:nvPr/>
              </p:nvCxnSpPr>
              <p:spPr bwMode="auto">
                <a:xfrm rot="10800000" flipV="1">
                  <a:off x="5348284" y="5702948"/>
                  <a:ext cx="401825" cy="124680"/>
                </a:xfrm>
                <a:prstGeom prst="curvedConnector3">
                  <a:avLst>
                    <a:gd name="adj1" fmla="val 50000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stealth"/>
                </a:ln>
                <a:effectLst/>
              </p:spPr>
            </p:cxnSp>
            <p:grpSp>
              <p:nvGrpSpPr>
                <p:cNvPr id="50" name="Grupo 49">
                  <a:extLst>
                    <a:ext uri="{FF2B5EF4-FFF2-40B4-BE49-F238E27FC236}">
                      <a16:creationId xmlns="" xmlns:a16="http://schemas.microsoft.com/office/drawing/2014/main" id="{21DCAD2C-F715-4145-90DD-B335969643AF}"/>
                    </a:ext>
                  </a:extLst>
                </p:cNvPr>
                <p:cNvGrpSpPr/>
                <p:nvPr/>
              </p:nvGrpSpPr>
              <p:grpSpPr>
                <a:xfrm>
                  <a:off x="3343786" y="4813404"/>
                  <a:ext cx="166861" cy="927948"/>
                  <a:chOff x="5063492" y="2051801"/>
                  <a:chExt cx="166861" cy="927948"/>
                </a:xfrm>
              </p:grpSpPr>
              <p:sp>
                <p:nvSpPr>
                  <p:cNvPr id="57" name="Rectángulo 56">
                    <a:extLst>
                      <a:ext uri="{FF2B5EF4-FFF2-40B4-BE49-F238E27FC236}">
                        <a16:creationId xmlns="" xmlns:a16="http://schemas.microsoft.com/office/drawing/2014/main" id="{FF2E18BE-48E6-4BEB-AE38-9E971DC8D32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39827" y="2547749"/>
                    <a:ext cx="39600" cy="4320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1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11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endParaRPr>
                  </a:p>
                </p:txBody>
              </p:sp>
              <p:sp>
                <p:nvSpPr>
                  <p:cNvPr id="58" name="Rectángulo redondeado 153">
                    <a:extLst>
                      <a:ext uri="{FF2B5EF4-FFF2-40B4-BE49-F238E27FC236}">
                        <a16:creationId xmlns="" xmlns:a16="http://schemas.microsoft.com/office/drawing/2014/main" id="{C83A6BF3-6492-4F09-8B9E-D308A1F01E9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00350" y="2426744"/>
                    <a:ext cx="108815" cy="234225"/>
                  </a:xfrm>
                  <a:custGeom>
                    <a:avLst/>
                    <a:gdLst>
                      <a:gd name="connsiteX0" fmla="*/ 0 w 204064"/>
                      <a:gd name="connsiteY0" fmla="*/ 34011 h 223966"/>
                      <a:gd name="connsiteX1" fmla="*/ 34011 w 204064"/>
                      <a:gd name="connsiteY1" fmla="*/ 0 h 223966"/>
                      <a:gd name="connsiteX2" fmla="*/ 170053 w 204064"/>
                      <a:gd name="connsiteY2" fmla="*/ 0 h 223966"/>
                      <a:gd name="connsiteX3" fmla="*/ 204064 w 204064"/>
                      <a:gd name="connsiteY3" fmla="*/ 34011 h 223966"/>
                      <a:gd name="connsiteX4" fmla="*/ 204064 w 204064"/>
                      <a:gd name="connsiteY4" fmla="*/ 189955 h 223966"/>
                      <a:gd name="connsiteX5" fmla="*/ 170053 w 204064"/>
                      <a:gd name="connsiteY5" fmla="*/ 223966 h 223966"/>
                      <a:gd name="connsiteX6" fmla="*/ 34011 w 204064"/>
                      <a:gd name="connsiteY6" fmla="*/ 223966 h 223966"/>
                      <a:gd name="connsiteX7" fmla="*/ 0 w 204064"/>
                      <a:gd name="connsiteY7" fmla="*/ 189955 h 223966"/>
                      <a:gd name="connsiteX8" fmla="*/ 0 w 204064"/>
                      <a:gd name="connsiteY8" fmla="*/ 34011 h 22396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204064 w 204064"/>
                      <a:gd name="connsiteY4" fmla="*/ 189955 h 409386"/>
                      <a:gd name="connsiteX5" fmla="*/ 170053 w 204064"/>
                      <a:gd name="connsiteY5" fmla="*/ 223966 h 409386"/>
                      <a:gd name="connsiteX6" fmla="*/ 77191 w 204064"/>
                      <a:gd name="connsiteY6" fmla="*/ 409386 h 409386"/>
                      <a:gd name="connsiteX7" fmla="*/ 0 w 204064"/>
                      <a:gd name="connsiteY7" fmla="*/ 189955 h 409386"/>
                      <a:gd name="connsiteX8" fmla="*/ 0 w 204064"/>
                      <a:gd name="connsiteY8" fmla="*/ 34011 h 40938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204064 w 204064"/>
                      <a:gd name="connsiteY4" fmla="*/ 189955 h 409386"/>
                      <a:gd name="connsiteX5" fmla="*/ 77191 w 204064"/>
                      <a:gd name="connsiteY5" fmla="*/ 409386 h 409386"/>
                      <a:gd name="connsiteX6" fmla="*/ 0 w 204064"/>
                      <a:gd name="connsiteY6" fmla="*/ 189955 h 409386"/>
                      <a:gd name="connsiteX7" fmla="*/ 0 w 204064"/>
                      <a:gd name="connsiteY7" fmla="*/ 34011 h 40938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130404 w 204064"/>
                      <a:gd name="connsiteY4" fmla="*/ 220435 h 409386"/>
                      <a:gd name="connsiteX5" fmla="*/ 77191 w 204064"/>
                      <a:gd name="connsiteY5" fmla="*/ 409386 h 409386"/>
                      <a:gd name="connsiteX6" fmla="*/ 0 w 204064"/>
                      <a:gd name="connsiteY6" fmla="*/ 189955 h 409386"/>
                      <a:gd name="connsiteX7" fmla="*/ 0 w 204064"/>
                      <a:gd name="connsiteY7" fmla="*/ 34011 h 40938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130404 w 204064"/>
                      <a:gd name="connsiteY4" fmla="*/ 220435 h 409386"/>
                      <a:gd name="connsiteX5" fmla="*/ 77191 w 204064"/>
                      <a:gd name="connsiteY5" fmla="*/ 409386 h 409386"/>
                      <a:gd name="connsiteX6" fmla="*/ 43180 w 204064"/>
                      <a:gd name="connsiteY6" fmla="*/ 202655 h 409386"/>
                      <a:gd name="connsiteX7" fmla="*/ 0 w 204064"/>
                      <a:gd name="connsiteY7" fmla="*/ 34011 h 40938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130404 w 204064"/>
                      <a:gd name="connsiteY4" fmla="*/ 205195 h 409386"/>
                      <a:gd name="connsiteX5" fmla="*/ 77191 w 204064"/>
                      <a:gd name="connsiteY5" fmla="*/ 409386 h 409386"/>
                      <a:gd name="connsiteX6" fmla="*/ 43180 w 204064"/>
                      <a:gd name="connsiteY6" fmla="*/ 202655 h 409386"/>
                      <a:gd name="connsiteX7" fmla="*/ 0 w 204064"/>
                      <a:gd name="connsiteY7" fmla="*/ 34011 h 409386"/>
                      <a:gd name="connsiteX0" fmla="*/ 0 w 173772"/>
                      <a:gd name="connsiteY0" fmla="*/ 34011 h 409386"/>
                      <a:gd name="connsiteX1" fmla="*/ 34011 w 173772"/>
                      <a:gd name="connsiteY1" fmla="*/ 0 h 409386"/>
                      <a:gd name="connsiteX2" fmla="*/ 170053 w 173772"/>
                      <a:gd name="connsiteY2" fmla="*/ 0 h 409386"/>
                      <a:gd name="connsiteX3" fmla="*/ 130404 w 173772"/>
                      <a:gd name="connsiteY3" fmla="*/ 205195 h 409386"/>
                      <a:gd name="connsiteX4" fmla="*/ 77191 w 173772"/>
                      <a:gd name="connsiteY4" fmla="*/ 409386 h 409386"/>
                      <a:gd name="connsiteX5" fmla="*/ 43180 w 173772"/>
                      <a:gd name="connsiteY5" fmla="*/ 202655 h 409386"/>
                      <a:gd name="connsiteX6" fmla="*/ 0 w 173772"/>
                      <a:gd name="connsiteY6" fmla="*/ 34011 h 409386"/>
                      <a:gd name="connsiteX0" fmla="*/ 0 w 130404"/>
                      <a:gd name="connsiteY0" fmla="*/ 34011 h 409386"/>
                      <a:gd name="connsiteX1" fmla="*/ 34011 w 130404"/>
                      <a:gd name="connsiteY1" fmla="*/ 0 h 409386"/>
                      <a:gd name="connsiteX2" fmla="*/ 130404 w 130404"/>
                      <a:gd name="connsiteY2" fmla="*/ 205195 h 409386"/>
                      <a:gd name="connsiteX3" fmla="*/ 77191 w 130404"/>
                      <a:gd name="connsiteY3" fmla="*/ 409386 h 409386"/>
                      <a:gd name="connsiteX4" fmla="*/ 43180 w 130404"/>
                      <a:gd name="connsiteY4" fmla="*/ 202655 h 409386"/>
                      <a:gd name="connsiteX5" fmla="*/ 0 w 130404"/>
                      <a:gd name="connsiteY5" fmla="*/ 34011 h 409386"/>
                      <a:gd name="connsiteX0" fmla="*/ 0 w 90919"/>
                      <a:gd name="connsiteY0" fmla="*/ 34011 h 409386"/>
                      <a:gd name="connsiteX1" fmla="*/ 34011 w 90919"/>
                      <a:gd name="connsiteY1" fmla="*/ 0 h 409386"/>
                      <a:gd name="connsiteX2" fmla="*/ 89764 w 90919"/>
                      <a:gd name="connsiteY2" fmla="*/ 210275 h 409386"/>
                      <a:gd name="connsiteX3" fmla="*/ 77191 w 90919"/>
                      <a:gd name="connsiteY3" fmla="*/ 409386 h 409386"/>
                      <a:gd name="connsiteX4" fmla="*/ 43180 w 90919"/>
                      <a:gd name="connsiteY4" fmla="*/ 202655 h 409386"/>
                      <a:gd name="connsiteX5" fmla="*/ 0 w 90919"/>
                      <a:gd name="connsiteY5" fmla="*/ 34011 h 409386"/>
                      <a:gd name="connsiteX0" fmla="*/ 0 w 204191"/>
                      <a:gd name="connsiteY0" fmla="*/ 636 h 385725"/>
                      <a:gd name="connsiteX1" fmla="*/ 204191 w 204191"/>
                      <a:gd name="connsiteY1" fmla="*/ 385725 h 385725"/>
                      <a:gd name="connsiteX2" fmla="*/ 89764 w 204191"/>
                      <a:gd name="connsiteY2" fmla="*/ 176900 h 385725"/>
                      <a:gd name="connsiteX3" fmla="*/ 77191 w 204191"/>
                      <a:gd name="connsiteY3" fmla="*/ 376011 h 385725"/>
                      <a:gd name="connsiteX4" fmla="*/ 43180 w 204191"/>
                      <a:gd name="connsiteY4" fmla="*/ 169280 h 385725"/>
                      <a:gd name="connsiteX5" fmla="*/ 0 w 204191"/>
                      <a:gd name="connsiteY5" fmla="*/ 636 h 385725"/>
                      <a:gd name="connsiteX0" fmla="*/ 91440 w 161011"/>
                      <a:gd name="connsiteY0" fmla="*/ 1012 h 231161"/>
                      <a:gd name="connsiteX1" fmla="*/ 161011 w 161011"/>
                      <a:gd name="connsiteY1" fmla="*/ 231161 h 231161"/>
                      <a:gd name="connsiteX2" fmla="*/ 46584 w 161011"/>
                      <a:gd name="connsiteY2" fmla="*/ 22336 h 231161"/>
                      <a:gd name="connsiteX3" fmla="*/ 34011 w 161011"/>
                      <a:gd name="connsiteY3" fmla="*/ 221447 h 231161"/>
                      <a:gd name="connsiteX4" fmla="*/ 0 w 161011"/>
                      <a:gd name="connsiteY4" fmla="*/ 14716 h 231161"/>
                      <a:gd name="connsiteX5" fmla="*/ 91440 w 161011"/>
                      <a:gd name="connsiteY5" fmla="*/ 1012 h 231161"/>
                      <a:gd name="connsiteX0" fmla="*/ 91440 w 161011"/>
                      <a:gd name="connsiteY0" fmla="*/ 1012 h 231161"/>
                      <a:gd name="connsiteX1" fmla="*/ 161011 w 161011"/>
                      <a:gd name="connsiteY1" fmla="*/ 231161 h 231161"/>
                      <a:gd name="connsiteX2" fmla="*/ 46584 w 161011"/>
                      <a:gd name="connsiteY2" fmla="*/ 22336 h 231161"/>
                      <a:gd name="connsiteX3" fmla="*/ 34011 w 161011"/>
                      <a:gd name="connsiteY3" fmla="*/ 221447 h 231161"/>
                      <a:gd name="connsiteX4" fmla="*/ 0 w 161011"/>
                      <a:gd name="connsiteY4" fmla="*/ 14716 h 231161"/>
                      <a:gd name="connsiteX5" fmla="*/ 91440 w 161011"/>
                      <a:gd name="connsiteY5" fmla="*/ 1012 h 231161"/>
                      <a:gd name="connsiteX0" fmla="*/ 91440 w 181331"/>
                      <a:gd name="connsiteY0" fmla="*/ 984 h 238753"/>
                      <a:gd name="connsiteX1" fmla="*/ 181331 w 181331"/>
                      <a:gd name="connsiteY1" fmla="*/ 238753 h 238753"/>
                      <a:gd name="connsiteX2" fmla="*/ 46584 w 181331"/>
                      <a:gd name="connsiteY2" fmla="*/ 22308 h 238753"/>
                      <a:gd name="connsiteX3" fmla="*/ 34011 w 181331"/>
                      <a:gd name="connsiteY3" fmla="*/ 221419 h 238753"/>
                      <a:gd name="connsiteX4" fmla="*/ 0 w 181331"/>
                      <a:gd name="connsiteY4" fmla="*/ 14688 h 238753"/>
                      <a:gd name="connsiteX5" fmla="*/ 91440 w 181331"/>
                      <a:gd name="connsiteY5" fmla="*/ 984 h 238753"/>
                      <a:gd name="connsiteX0" fmla="*/ 91440 w 181331"/>
                      <a:gd name="connsiteY0" fmla="*/ 1362 h 239131"/>
                      <a:gd name="connsiteX1" fmla="*/ 181331 w 181331"/>
                      <a:gd name="connsiteY1" fmla="*/ 239131 h 239131"/>
                      <a:gd name="connsiteX2" fmla="*/ 46584 w 181331"/>
                      <a:gd name="connsiteY2" fmla="*/ 22686 h 239131"/>
                      <a:gd name="connsiteX3" fmla="*/ 34011 w 181331"/>
                      <a:gd name="connsiteY3" fmla="*/ 221797 h 239131"/>
                      <a:gd name="connsiteX4" fmla="*/ 0 w 181331"/>
                      <a:gd name="connsiteY4" fmla="*/ 15066 h 239131"/>
                      <a:gd name="connsiteX5" fmla="*/ 91440 w 181331"/>
                      <a:gd name="connsiteY5" fmla="*/ 1362 h 239131"/>
                      <a:gd name="connsiteX0" fmla="*/ 91440 w 115291"/>
                      <a:gd name="connsiteY0" fmla="*/ 1520 h 221955"/>
                      <a:gd name="connsiteX1" fmla="*/ 115291 w 115291"/>
                      <a:gd name="connsiteY1" fmla="*/ 218969 h 221955"/>
                      <a:gd name="connsiteX2" fmla="*/ 46584 w 115291"/>
                      <a:gd name="connsiteY2" fmla="*/ 22844 h 221955"/>
                      <a:gd name="connsiteX3" fmla="*/ 34011 w 115291"/>
                      <a:gd name="connsiteY3" fmla="*/ 221955 h 221955"/>
                      <a:gd name="connsiteX4" fmla="*/ 0 w 115291"/>
                      <a:gd name="connsiteY4" fmla="*/ 15224 h 221955"/>
                      <a:gd name="connsiteX5" fmla="*/ 91440 w 115291"/>
                      <a:gd name="connsiteY5" fmla="*/ 1520 h 221955"/>
                      <a:gd name="connsiteX0" fmla="*/ 91440 w 118476"/>
                      <a:gd name="connsiteY0" fmla="*/ 1520 h 221955"/>
                      <a:gd name="connsiteX1" fmla="*/ 115291 w 118476"/>
                      <a:gd name="connsiteY1" fmla="*/ 218969 h 221955"/>
                      <a:gd name="connsiteX2" fmla="*/ 46584 w 118476"/>
                      <a:gd name="connsiteY2" fmla="*/ 22844 h 221955"/>
                      <a:gd name="connsiteX3" fmla="*/ 34011 w 118476"/>
                      <a:gd name="connsiteY3" fmla="*/ 221955 h 221955"/>
                      <a:gd name="connsiteX4" fmla="*/ 0 w 118476"/>
                      <a:gd name="connsiteY4" fmla="*/ 15224 h 221955"/>
                      <a:gd name="connsiteX5" fmla="*/ 91440 w 118476"/>
                      <a:gd name="connsiteY5" fmla="*/ 1520 h 221955"/>
                      <a:gd name="connsiteX0" fmla="*/ 91440 w 118476"/>
                      <a:gd name="connsiteY0" fmla="*/ 1520 h 221955"/>
                      <a:gd name="connsiteX1" fmla="*/ 115291 w 118476"/>
                      <a:gd name="connsiteY1" fmla="*/ 218969 h 221955"/>
                      <a:gd name="connsiteX2" fmla="*/ 46584 w 118476"/>
                      <a:gd name="connsiteY2" fmla="*/ 22844 h 221955"/>
                      <a:gd name="connsiteX3" fmla="*/ 34011 w 118476"/>
                      <a:gd name="connsiteY3" fmla="*/ 221955 h 221955"/>
                      <a:gd name="connsiteX4" fmla="*/ 0 w 118476"/>
                      <a:gd name="connsiteY4" fmla="*/ 15224 h 221955"/>
                      <a:gd name="connsiteX5" fmla="*/ 91440 w 118476"/>
                      <a:gd name="connsiteY5" fmla="*/ 1520 h 221955"/>
                      <a:gd name="connsiteX0" fmla="*/ 91440 w 118476"/>
                      <a:gd name="connsiteY0" fmla="*/ 1536 h 221971"/>
                      <a:gd name="connsiteX1" fmla="*/ 115291 w 118476"/>
                      <a:gd name="connsiteY1" fmla="*/ 218985 h 221971"/>
                      <a:gd name="connsiteX2" fmla="*/ 46584 w 118476"/>
                      <a:gd name="connsiteY2" fmla="*/ 22860 h 221971"/>
                      <a:gd name="connsiteX3" fmla="*/ 34011 w 118476"/>
                      <a:gd name="connsiteY3" fmla="*/ 221971 h 221971"/>
                      <a:gd name="connsiteX4" fmla="*/ 0 w 118476"/>
                      <a:gd name="connsiteY4" fmla="*/ 0 h 221971"/>
                      <a:gd name="connsiteX5" fmla="*/ 91440 w 118476"/>
                      <a:gd name="connsiteY5" fmla="*/ 1536 h 221971"/>
                      <a:gd name="connsiteX0" fmla="*/ 101600 w 119334"/>
                      <a:gd name="connsiteY0" fmla="*/ 1536 h 221971"/>
                      <a:gd name="connsiteX1" fmla="*/ 115291 w 119334"/>
                      <a:gd name="connsiteY1" fmla="*/ 218985 h 221971"/>
                      <a:gd name="connsiteX2" fmla="*/ 46584 w 119334"/>
                      <a:gd name="connsiteY2" fmla="*/ 22860 h 221971"/>
                      <a:gd name="connsiteX3" fmla="*/ 34011 w 119334"/>
                      <a:gd name="connsiteY3" fmla="*/ 221971 h 221971"/>
                      <a:gd name="connsiteX4" fmla="*/ 0 w 119334"/>
                      <a:gd name="connsiteY4" fmla="*/ 0 h 221971"/>
                      <a:gd name="connsiteX5" fmla="*/ 101600 w 119334"/>
                      <a:gd name="connsiteY5" fmla="*/ 1536 h 221971"/>
                      <a:gd name="connsiteX0" fmla="*/ 101600 w 119334"/>
                      <a:gd name="connsiteY0" fmla="*/ 34556 h 254991"/>
                      <a:gd name="connsiteX1" fmla="*/ 115291 w 119334"/>
                      <a:gd name="connsiteY1" fmla="*/ 252005 h 254991"/>
                      <a:gd name="connsiteX2" fmla="*/ 51664 w 119334"/>
                      <a:gd name="connsiteY2" fmla="*/ 0 h 254991"/>
                      <a:gd name="connsiteX3" fmla="*/ 34011 w 119334"/>
                      <a:gd name="connsiteY3" fmla="*/ 254991 h 254991"/>
                      <a:gd name="connsiteX4" fmla="*/ 0 w 119334"/>
                      <a:gd name="connsiteY4" fmla="*/ 33020 h 254991"/>
                      <a:gd name="connsiteX5" fmla="*/ 101600 w 119334"/>
                      <a:gd name="connsiteY5" fmla="*/ 34556 h 254991"/>
                      <a:gd name="connsiteX0" fmla="*/ 101600 w 103630"/>
                      <a:gd name="connsiteY0" fmla="*/ 34556 h 269785"/>
                      <a:gd name="connsiteX1" fmla="*/ 94971 w 103630"/>
                      <a:gd name="connsiteY1" fmla="*/ 269785 h 269785"/>
                      <a:gd name="connsiteX2" fmla="*/ 51664 w 103630"/>
                      <a:gd name="connsiteY2" fmla="*/ 0 h 269785"/>
                      <a:gd name="connsiteX3" fmla="*/ 34011 w 103630"/>
                      <a:gd name="connsiteY3" fmla="*/ 254991 h 269785"/>
                      <a:gd name="connsiteX4" fmla="*/ 0 w 103630"/>
                      <a:gd name="connsiteY4" fmla="*/ 33020 h 269785"/>
                      <a:gd name="connsiteX5" fmla="*/ 101600 w 103630"/>
                      <a:gd name="connsiteY5" fmla="*/ 34556 h 269785"/>
                      <a:gd name="connsiteX0" fmla="*/ 101600 w 103630"/>
                      <a:gd name="connsiteY0" fmla="*/ 34556 h 269785"/>
                      <a:gd name="connsiteX1" fmla="*/ 94971 w 103630"/>
                      <a:gd name="connsiteY1" fmla="*/ 269785 h 269785"/>
                      <a:gd name="connsiteX2" fmla="*/ 51664 w 103630"/>
                      <a:gd name="connsiteY2" fmla="*/ 0 h 269785"/>
                      <a:gd name="connsiteX3" fmla="*/ 34011 w 103630"/>
                      <a:gd name="connsiteY3" fmla="*/ 254991 h 269785"/>
                      <a:gd name="connsiteX4" fmla="*/ 0 w 103630"/>
                      <a:gd name="connsiteY4" fmla="*/ 33020 h 269785"/>
                      <a:gd name="connsiteX5" fmla="*/ 101600 w 103630"/>
                      <a:gd name="connsiteY5" fmla="*/ 34556 h 269785"/>
                      <a:gd name="connsiteX0" fmla="*/ 101600 w 116722"/>
                      <a:gd name="connsiteY0" fmla="*/ 34556 h 269785"/>
                      <a:gd name="connsiteX1" fmla="*/ 94971 w 116722"/>
                      <a:gd name="connsiteY1" fmla="*/ 269785 h 269785"/>
                      <a:gd name="connsiteX2" fmla="*/ 51664 w 116722"/>
                      <a:gd name="connsiteY2" fmla="*/ 0 h 269785"/>
                      <a:gd name="connsiteX3" fmla="*/ 34011 w 116722"/>
                      <a:gd name="connsiteY3" fmla="*/ 254991 h 269785"/>
                      <a:gd name="connsiteX4" fmla="*/ 0 w 116722"/>
                      <a:gd name="connsiteY4" fmla="*/ 33020 h 269785"/>
                      <a:gd name="connsiteX5" fmla="*/ 101600 w 116722"/>
                      <a:gd name="connsiteY5" fmla="*/ 34556 h 269785"/>
                      <a:gd name="connsiteX0" fmla="*/ 101600 w 108777"/>
                      <a:gd name="connsiteY0" fmla="*/ 34556 h 259625"/>
                      <a:gd name="connsiteX1" fmla="*/ 82271 w 108777"/>
                      <a:gd name="connsiteY1" fmla="*/ 259625 h 259625"/>
                      <a:gd name="connsiteX2" fmla="*/ 51664 w 108777"/>
                      <a:gd name="connsiteY2" fmla="*/ 0 h 259625"/>
                      <a:gd name="connsiteX3" fmla="*/ 34011 w 108777"/>
                      <a:gd name="connsiteY3" fmla="*/ 254991 h 259625"/>
                      <a:gd name="connsiteX4" fmla="*/ 0 w 108777"/>
                      <a:gd name="connsiteY4" fmla="*/ 33020 h 259625"/>
                      <a:gd name="connsiteX5" fmla="*/ 101600 w 108777"/>
                      <a:gd name="connsiteY5" fmla="*/ 34556 h 259625"/>
                      <a:gd name="connsiteX0" fmla="*/ 101600 w 108777"/>
                      <a:gd name="connsiteY0" fmla="*/ 34556 h 259625"/>
                      <a:gd name="connsiteX1" fmla="*/ 82271 w 108777"/>
                      <a:gd name="connsiteY1" fmla="*/ 259625 h 259625"/>
                      <a:gd name="connsiteX2" fmla="*/ 51664 w 108777"/>
                      <a:gd name="connsiteY2" fmla="*/ 0 h 259625"/>
                      <a:gd name="connsiteX3" fmla="*/ 34011 w 108777"/>
                      <a:gd name="connsiteY3" fmla="*/ 254991 h 259625"/>
                      <a:gd name="connsiteX4" fmla="*/ 0 w 108777"/>
                      <a:gd name="connsiteY4" fmla="*/ 33020 h 259625"/>
                      <a:gd name="connsiteX5" fmla="*/ 101600 w 108777"/>
                      <a:gd name="connsiteY5" fmla="*/ 34556 h 259625"/>
                      <a:gd name="connsiteX0" fmla="*/ 101600 w 108777"/>
                      <a:gd name="connsiteY0" fmla="*/ 34556 h 259625"/>
                      <a:gd name="connsiteX1" fmla="*/ 82271 w 108777"/>
                      <a:gd name="connsiteY1" fmla="*/ 259625 h 259625"/>
                      <a:gd name="connsiteX2" fmla="*/ 51664 w 108777"/>
                      <a:gd name="connsiteY2" fmla="*/ 0 h 259625"/>
                      <a:gd name="connsiteX3" fmla="*/ 34011 w 108777"/>
                      <a:gd name="connsiteY3" fmla="*/ 254991 h 259625"/>
                      <a:gd name="connsiteX4" fmla="*/ 0 w 108777"/>
                      <a:gd name="connsiteY4" fmla="*/ 33020 h 259625"/>
                      <a:gd name="connsiteX5" fmla="*/ 101600 w 108777"/>
                      <a:gd name="connsiteY5" fmla="*/ 34556 h 259625"/>
                      <a:gd name="connsiteX0" fmla="*/ 101638 w 108815"/>
                      <a:gd name="connsiteY0" fmla="*/ 34556 h 259625"/>
                      <a:gd name="connsiteX1" fmla="*/ 82309 w 108815"/>
                      <a:gd name="connsiteY1" fmla="*/ 259625 h 259625"/>
                      <a:gd name="connsiteX2" fmla="*/ 51702 w 108815"/>
                      <a:gd name="connsiteY2" fmla="*/ 0 h 259625"/>
                      <a:gd name="connsiteX3" fmla="*/ 34049 w 108815"/>
                      <a:gd name="connsiteY3" fmla="*/ 254991 h 259625"/>
                      <a:gd name="connsiteX4" fmla="*/ 38 w 108815"/>
                      <a:gd name="connsiteY4" fmla="*/ 33020 h 259625"/>
                      <a:gd name="connsiteX5" fmla="*/ 101638 w 108815"/>
                      <a:gd name="connsiteY5" fmla="*/ 34556 h 259625"/>
                      <a:gd name="connsiteX0" fmla="*/ 101638 w 108815"/>
                      <a:gd name="connsiteY0" fmla="*/ 9156 h 234225"/>
                      <a:gd name="connsiteX1" fmla="*/ 82309 w 108815"/>
                      <a:gd name="connsiteY1" fmla="*/ 234225 h 234225"/>
                      <a:gd name="connsiteX2" fmla="*/ 54242 w 108815"/>
                      <a:gd name="connsiteY2" fmla="*/ 0 h 234225"/>
                      <a:gd name="connsiteX3" fmla="*/ 34049 w 108815"/>
                      <a:gd name="connsiteY3" fmla="*/ 229591 h 234225"/>
                      <a:gd name="connsiteX4" fmla="*/ 38 w 108815"/>
                      <a:gd name="connsiteY4" fmla="*/ 7620 h 234225"/>
                      <a:gd name="connsiteX5" fmla="*/ 101638 w 108815"/>
                      <a:gd name="connsiteY5" fmla="*/ 9156 h 2342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8815" h="234225">
                        <a:moveTo>
                          <a:pt x="101638" y="9156"/>
                        </a:moveTo>
                        <a:cubicBezTo>
                          <a:pt x="101638" y="-9628"/>
                          <a:pt x="127025" y="175805"/>
                          <a:pt x="82309" y="234225"/>
                        </a:cubicBezTo>
                        <a:cubicBezTo>
                          <a:pt x="82267" y="149377"/>
                          <a:pt x="92384" y="69608"/>
                          <a:pt x="54242" y="0"/>
                        </a:cubicBezTo>
                        <a:cubicBezTo>
                          <a:pt x="33097" y="62562"/>
                          <a:pt x="47740" y="176251"/>
                          <a:pt x="34049" y="229591"/>
                        </a:cubicBezTo>
                        <a:cubicBezTo>
                          <a:pt x="-2515" y="181331"/>
                          <a:pt x="38" y="26404"/>
                          <a:pt x="38" y="7620"/>
                        </a:cubicBezTo>
                        <a:lnTo>
                          <a:pt x="101638" y="9156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40000"/>
                      <a:lumOff val="6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11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endParaRPr>
                  </a:p>
                </p:txBody>
              </p:sp>
              <p:sp>
                <p:nvSpPr>
                  <p:cNvPr id="59" name="Forma libre 26">
                    <a:extLst>
                      <a:ext uri="{FF2B5EF4-FFF2-40B4-BE49-F238E27FC236}">
                        <a16:creationId xmlns="" xmlns:a16="http://schemas.microsoft.com/office/drawing/2014/main" id="{E79CA18A-F774-428C-B90D-B9A11F09325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063492" y="2051801"/>
                    <a:ext cx="166861" cy="387118"/>
                  </a:xfrm>
                  <a:custGeom>
                    <a:avLst/>
                    <a:gdLst>
                      <a:gd name="connsiteX0" fmla="*/ 23361 w 166861"/>
                      <a:gd name="connsiteY0" fmla="*/ 387118 h 387118"/>
                      <a:gd name="connsiteX1" fmla="*/ 166861 w 166861"/>
                      <a:gd name="connsiteY1" fmla="*/ 387118 h 387118"/>
                      <a:gd name="connsiteX2" fmla="*/ 143501 w 166861"/>
                      <a:gd name="connsiteY2" fmla="*/ 136826 h 387118"/>
                      <a:gd name="connsiteX3" fmla="*/ 86768 w 166861"/>
                      <a:gd name="connsiteY3" fmla="*/ 0 h 387118"/>
                      <a:gd name="connsiteX4" fmla="*/ 0 w 166861"/>
                      <a:gd name="connsiteY4" fmla="*/ 143501 h 387118"/>
                      <a:gd name="connsiteX5" fmla="*/ 23361 w 166861"/>
                      <a:gd name="connsiteY5" fmla="*/ 387118 h 387118"/>
                      <a:gd name="connsiteX0" fmla="*/ 23361 w 166861"/>
                      <a:gd name="connsiteY0" fmla="*/ 387118 h 387118"/>
                      <a:gd name="connsiteX1" fmla="*/ 166861 w 166861"/>
                      <a:gd name="connsiteY1" fmla="*/ 387118 h 387118"/>
                      <a:gd name="connsiteX2" fmla="*/ 143501 w 166861"/>
                      <a:gd name="connsiteY2" fmla="*/ 136826 h 387118"/>
                      <a:gd name="connsiteX3" fmla="*/ 86768 w 166861"/>
                      <a:gd name="connsiteY3" fmla="*/ 0 h 387118"/>
                      <a:gd name="connsiteX4" fmla="*/ 62488 w 166861"/>
                      <a:gd name="connsiteY4" fmla="*/ 37303 h 387118"/>
                      <a:gd name="connsiteX5" fmla="*/ 0 w 166861"/>
                      <a:gd name="connsiteY5" fmla="*/ 143501 h 387118"/>
                      <a:gd name="connsiteX6" fmla="*/ 23361 w 166861"/>
                      <a:gd name="connsiteY6" fmla="*/ 387118 h 387118"/>
                      <a:gd name="connsiteX0" fmla="*/ 23361 w 166861"/>
                      <a:gd name="connsiteY0" fmla="*/ 387118 h 387118"/>
                      <a:gd name="connsiteX1" fmla="*/ 166861 w 166861"/>
                      <a:gd name="connsiteY1" fmla="*/ 387118 h 387118"/>
                      <a:gd name="connsiteX2" fmla="*/ 143501 w 166861"/>
                      <a:gd name="connsiteY2" fmla="*/ 136826 h 387118"/>
                      <a:gd name="connsiteX3" fmla="*/ 86768 w 166861"/>
                      <a:gd name="connsiteY3" fmla="*/ 0 h 387118"/>
                      <a:gd name="connsiteX4" fmla="*/ 45802 w 166861"/>
                      <a:gd name="connsiteY4" fmla="*/ 7268 h 387118"/>
                      <a:gd name="connsiteX5" fmla="*/ 0 w 166861"/>
                      <a:gd name="connsiteY5" fmla="*/ 143501 h 387118"/>
                      <a:gd name="connsiteX6" fmla="*/ 23361 w 166861"/>
                      <a:gd name="connsiteY6" fmla="*/ 387118 h 3871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6861" h="387118">
                        <a:moveTo>
                          <a:pt x="23361" y="387118"/>
                        </a:moveTo>
                        <a:lnTo>
                          <a:pt x="166861" y="387118"/>
                        </a:lnTo>
                        <a:lnTo>
                          <a:pt x="143501" y="136826"/>
                        </a:lnTo>
                        <a:lnTo>
                          <a:pt x="86768" y="0"/>
                        </a:lnTo>
                        <a:lnTo>
                          <a:pt x="45802" y="7268"/>
                        </a:lnTo>
                        <a:lnTo>
                          <a:pt x="0" y="143501"/>
                        </a:lnTo>
                        <a:lnTo>
                          <a:pt x="23361" y="38711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11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endParaRPr>
                  </a:p>
                </p:txBody>
              </p:sp>
            </p:grpSp>
            <p:sp>
              <p:nvSpPr>
                <p:cNvPr id="51" name="AutoShape 18">
                  <a:extLst>
                    <a:ext uri="{FF2B5EF4-FFF2-40B4-BE49-F238E27FC236}">
                      <a16:creationId xmlns="" xmlns:a16="http://schemas.microsoft.com/office/drawing/2014/main" id="{3AB93080-13D9-44B3-88F5-2D52E386F46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66568" y="5360146"/>
                  <a:ext cx="1001651" cy="844111"/>
                </a:xfrm>
                <a:prstGeom prst="can">
                  <a:avLst>
                    <a:gd name="adj" fmla="val 16727"/>
                  </a:avLst>
                </a:prstGeom>
                <a:solidFill>
                  <a:srgbClr val="3399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52" name="Oval 19">
                  <a:extLst>
                    <a:ext uri="{FF2B5EF4-FFF2-40B4-BE49-F238E27FC236}">
                      <a16:creationId xmlns="" xmlns:a16="http://schemas.microsoft.com/office/drawing/2014/main" id="{267CE46E-0578-4D6D-A678-4D28070C921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67306" y="6077787"/>
                  <a:ext cx="1000913" cy="127940"/>
                </a:xfrm>
                <a:prstGeom prst="ellipse">
                  <a:avLst/>
                </a:prstGeom>
                <a:solidFill>
                  <a:srgbClr val="3399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pic>
              <p:nvPicPr>
                <p:cNvPr id="53" name="Imagen 52">
                  <a:extLst>
                    <a:ext uri="{FF2B5EF4-FFF2-40B4-BE49-F238E27FC236}">
                      <a16:creationId xmlns="" xmlns:a16="http://schemas.microsoft.com/office/drawing/2014/main" id="{0EE6AC6A-3C22-4097-8F6C-DBE5CE89C1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4571207" y="3321748"/>
                  <a:ext cx="2257425" cy="1352550"/>
                </a:xfrm>
                <a:prstGeom prst="rect">
                  <a:avLst/>
                </a:prstGeom>
              </p:spPr>
            </p:pic>
            <p:pic>
              <p:nvPicPr>
                <p:cNvPr id="54" name="Imagen 53">
                  <a:extLst>
                    <a:ext uri="{FF2B5EF4-FFF2-40B4-BE49-F238E27FC236}">
                      <a16:creationId xmlns="" xmlns:a16="http://schemas.microsoft.com/office/drawing/2014/main" id="{9BB5FA60-AF11-46C7-B723-7F0A0AD476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5220072" y="4761542"/>
                  <a:ext cx="247650" cy="1028700"/>
                </a:xfrm>
                <a:prstGeom prst="rect">
                  <a:avLst/>
                </a:prstGeom>
              </p:spPr>
            </p:pic>
            <p:sp>
              <p:nvSpPr>
                <p:cNvPr id="55" name="Forma libre 22">
                  <a:extLst>
                    <a:ext uri="{FF2B5EF4-FFF2-40B4-BE49-F238E27FC236}">
                      <a16:creationId xmlns="" xmlns:a16="http://schemas.microsoft.com/office/drawing/2014/main" id="{0D18D1BB-7ACC-4D9A-BE58-7CC50D563295}"/>
                    </a:ext>
                  </a:extLst>
                </p:cNvPr>
                <p:cNvSpPr/>
                <p:nvPr/>
              </p:nvSpPr>
              <p:spPr bwMode="auto">
                <a:xfrm>
                  <a:off x="4601497" y="4446639"/>
                  <a:ext cx="774968" cy="361335"/>
                </a:xfrm>
                <a:custGeom>
                  <a:avLst/>
                  <a:gdLst>
                    <a:gd name="connsiteX0" fmla="*/ 29497 w 774968"/>
                    <a:gd name="connsiteY0" fmla="*/ 0 h 361335"/>
                    <a:gd name="connsiteX1" fmla="*/ 14748 w 774968"/>
                    <a:gd name="connsiteY1" fmla="*/ 58993 h 361335"/>
                    <a:gd name="connsiteX2" fmla="*/ 0 w 774968"/>
                    <a:gd name="connsiteY2" fmla="*/ 125361 h 361335"/>
                    <a:gd name="connsiteX3" fmla="*/ 7374 w 774968"/>
                    <a:gd name="connsiteY3" fmla="*/ 169606 h 361335"/>
                    <a:gd name="connsiteX4" fmla="*/ 29497 w 774968"/>
                    <a:gd name="connsiteY4" fmla="*/ 176980 h 361335"/>
                    <a:gd name="connsiteX5" fmla="*/ 58993 w 774968"/>
                    <a:gd name="connsiteY5" fmla="*/ 191729 h 361335"/>
                    <a:gd name="connsiteX6" fmla="*/ 103238 w 774968"/>
                    <a:gd name="connsiteY6" fmla="*/ 206477 h 361335"/>
                    <a:gd name="connsiteX7" fmla="*/ 125361 w 774968"/>
                    <a:gd name="connsiteY7" fmla="*/ 213851 h 361335"/>
                    <a:gd name="connsiteX8" fmla="*/ 191729 w 774968"/>
                    <a:gd name="connsiteY8" fmla="*/ 243348 h 361335"/>
                    <a:gd name="connsiteX9" fmla="*/ 213851 w 774968"/>
                    <a:gd name="connsiteY9" fmla="*/ 250722 h 361335"/>
                    <a:gd name="connsiteX10" fmla="*/ 228600 w 774968"/>
                    <a:gd name="connsiteY10" fmla="*/ 265471 h 361335"/>
                    <a:gd name="connsiteX11" fmla="*/ 272845 w 774968"/>
                    <a:gd name="connsiteY11" fmla="*/ 280219 h 361335"/>
                    <a:gd name="connsiteX12" fmla="*/ 331838 w 774968"/>
                    <a:gd name="connsiteY12" fmla="*/ 294967 h 361335"/>
                    <a:gd name="connsiteX13" fmla="*/ 398206 w 774968"/>
                    <a:gd name="connsiteY13" fmla="*/ 309716 h 361335"/>
                    <a:gd name="connsiteX14" fmla="*/ 560438 w 774968"/>
                    <a:gd name="connsiteY14" fmla="*/ 324464 h 361335"/>
                    <a:gd name="connsiteX15" fmla="*/ 730045 w 774968"/>
                    <a:gd name="connsiteY15" fmla="*/ 324464 h 361335"/>
                    <a:gd name="connsiteX16" fmla="*/ 774290 w 774968"/>
                    <a:gd name="connsiteY16" fmla="*/ 361335 h 361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74968" h="361335">
                      <a:moveTo>
                        <a:pt x="29497" y="0"/>
                      </a:moveTo>
                      <a:cubicBezTo>
                        <a:pt x="14500" y="74976"/>
                        <a:pt x="29867" y="6076"/>
                        <a:pt x="14748" y="58993"/>
                      </a:cubicBezTo>
                      <a:cubicBezTo>
                        <a:pt x="7806" y="83291"/>
                        <a:pt x="5068" y="100019"/>
                        <a:pt x="0" y="125361"/>
                      </a:cubicBezTo>
                      <a:cubicBezTo>
                        <a:pt x="2458" y="140109"/>
                        <a:pt x="-44" y="156624"/>
                        <a:pt x="7374" y="169606"/>
                      </a:cubicBezTo>
                      <a:cubicBezTo>
                        <a:pt x="11231" y="176355"/>
                        <a:pt x="22352" y="173918"/>
                        <a:pt x="29497" y="176980"/>
                      </a:cubicBezTo>
                      <a:cubicBezTo>
                        <a:pt x="39601" y="181310"/>
                        <a:pt x="48787" y="187646"/>
                        <a:pt x="58993" y="191729"/>
                      </a:cubicBezTo>
                      <a:cubicBezTo>
                        <a:pt x="73427" y="197503"/>
                        <a:pt x="88490" y="201561"/>
                        <a:pt x="103238" y="206477"/>
                      </a:cubicBezTo>
                      <a:lnTo>
                        <a:pt x="125361" y="213851"/>
                      </a:lnTo>
                      <a:cubicBezTo>
                        <a:pt x="160419" y="237224"/>
                        <a:pt x="139075" y="225797"/>
                        <a:pt x="191729" y="243348"/>
                      </a:cubicBezTo>
                      <a:lnTo>
                        <a:pt x="213851" y="250722"/>
                      </a:lnTo>
                      <a:cubicBezTo>
                        <a:pt x="218767" y="255638"/>
                        <a:pt x="222381" y="262362"/>
                        <a:pt x="228600" y="265471"/>
                      </a:cubicBezTo>
                      <a:cubicBezTo>
                        <a:pt x="242505" y="272423"/>
                        <a:pt x="258097" y="275303"/>
                        <a:pt x="272845" y="280219"/>
                      </a:cubicBezTo>
                      <a:cubicBezTo>
                        <a:pt x="312380" y="293397"/>
                        <a:pt x="278443" y="283101"/>
                        <a:pt x="331838" y="294967"/>
                      </a:cubicBezTo>
                      <a:cubicBezTo>
                        <a:pt x="364879" y="302310"/>
                        <a:pt x="362052" y="304154"/>
                        <a:pt x="398206" y="309716"/>
                      </a:cubicBezTo>
                      <a:cubicBezTo>
                        <a:pt x="458803" y="319038"/>
                        <a:pt x="494239" y="319736"/>
                        <a:pt x="560438" y="324464"/>
                      </a:cubicBezTo>
                      <a:cubicBezTo>
                        <a:pt x="632936" y="348629"/>
                        <a:pt x="551510" y="324464"/>
                        <a:pt x="730045" y="324464"/>
                      </a:cubicBezTo>
                      <a:cubicBezTo>
                        <a:pt x="783989" y="324464"/>
                        <a:pt x="774290" y="322798"/>
                        <a:pt x="774290" y="361335"/>
                      </a:cubicBezTo>
                    </a:path>
                  </a:pathLst>
                </a:custGeom>
                <a:noFill/>
                <a:ln w="381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11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56" name="Forma libre 23">
                  <a:extLst>
                    <a:ext uri="{FF2B5EF4-FFF2-40B4-BE49-F238E27FC236}">
                      <a16:creationId xmlns="" xmlns:a16="http://schemas.microsoft.com/office/drawing/2014/main" id="{54C610C3-4CC1-4F70-9E87-9321F6F7E024}"/>
                    </a:ext>
                  </a:extLst>
                </p:cNvPr>
                <p:cNvSpPr/>
                <p:nvPr/>
              </p:nvSpPr>
              <p:spPr bwMode="auto">
                <a:xfrm>
                  <a:off x="3392129" y="4446639"/>
                  <a:ext cx="1415845" cy="376084"/>
                </a:xfrm>
                <a:custGeom>
                  <a:avLst/>
                  <a:gdLst>
                    <a:gd name="connsiteX0" fmla="*/ 7374 w 1408471"/>
                    <a:gd name="connsiteY0" fmla="*/ 346588 h 346588"/>
                    <a:gd name="connsiteX1" fmla="*/ 7374 w 1408471"/>
                    <a:gd name="connsiteY1" fmla="*/ 287594 h 346588"/>
                    <a:gd name="connsiteX2" fmla="*/ 36871 w 1408471"/>
                    <a:gd name="connsiteY2" fmla="*/ 258097 h 346588"/>
                    <a:gd name="connsiteX3" fmla="*/ 66368 w 1408471"/>
                    <a:gd name="connsiteY3" fmla="*/ 221226 h 346588"/>
                    <a:gd name="connsiteX4" fmla="*/ 88490 w 1408471"/>
                    <a:gd name="connsiteY4" fmla="*/ 206478 h 346588"/>
                    <a:gd name="connsiteX5" fmla="*/ 103239 w 1408471"/>
                    <a:gd name="connsiteY5" fmla="*/ 191730 h 346588"/>
                    <a:gd name="connsiteX6" fmla="*/ 147484 w 1408471"/>
                    <a:gd name="connsiteY6" fmla="*/ 176981 h 346588"/>
                    <a:gd name="connsiteX7" fmla="*/ 191729 w 1408471"/>
                    <a:gd name="connsiteY7" fmla="*/ 162233 h 346588"/>
                    <a:gd name="connsiteX8" fmla="*/ 250723 w 1408471"/>
                    <a:gd name="connsiteY8" fmla="*/ 147484 h 346588"/>
                    <a:gd name="connsiteX9" fmla="*/ 479323 w 1408471"/>
                    <a:gd name="connsiteY9" fmla="*/ 154859 h 346588"/>
                    <a:gd name="connsiteX10" fmla="*/ 508819 w 1408471"/>
                    <a:gd name="connsiteY10" fmla="*/ 162233 h 346588"/>
                    <a:gd name="connsiteX11" fmla="*/ 553065 w 1408471"/>
                    <a:gd name="connsiteY11" fmla="*/ 169607 h 346588"/>
                    <a:gd name="connsiteX12" fmla="*/ 634181 w 1408471"/>
                    <a:gd name="connsiteY12" fmla="*/ 184355 h 346588"/>
                    <a:gd name="connsiteX13" fmla="*/ 693174 w 1408471"/>
                    <a:gd name="connsiteY13" fmla="*/ 206478 h 346588"/>
                    <a:gd name="connsiteX14" fmla="*/ 752168 w 1408471"/>
                    <a:gd name="connsiteY14" fmla="*/ 213852 h 346588"/>
                    <a:gd name="connsiteX15" fmla="*/ 781665 w 1408471"/>
                    <a:gd name="connsiteY15" fmla="*/ 221226 h 346588"/>
                    <a:gd name="connsiteX16" fmla="*/ 855406 w 1408471"/>
                    <a:gd name="connsiteY16" fmla="*/ 228600 h 346588"/>
                    <a:gd name="connsiteX17" fmla="*/ 943897 w 1408471"/>
                    <a:gd name="connsiteY17" fmla="*/ 243349 h 346588"/>
                    <a:gd name="connsiteX18" fmla="*/ 1106129 w 1408471"/>
                    <a:gd name="connsiteY18" fmla="*/ 258097 h 346588"/>
                    <a:gd name="connsiteX19" fmla="*/ 1327355 w 1408471"/>
                    <a:gd name="connsiteY19" fmla="*/ 250723 h 346588"/>
                    <a:gd name="connsiteX20" fmla="*/ 1334729 w 1408471"/>
                    <a:gd name="connsiteY20" fmla="*/ 176981 h 346588"/>
                    <a:gd name="connsiteX21" fmla="*/ 1356852 w 1408471"/>
                    <a:gd name="connsiteY21" fmla="*/ 140110 h 346588"/>
                    <a:gd name="connsiteX22" fmla="*/ 1371600 w 1408471"/>
                    <a:gd name="connsiteY22" fmla="*/ 117988 h 346588"/>
                    <a:gd name="connsiteX23" fmla="*/ 1378974 w 1408471"/>
                    <a:gd name="connsiteY23" fmla="*/ 95865 h 346588"/>
                    <a:gd name="connsiteX24" fmla="*/ 1386348 w 1408471"/>
                    <a:gd name="connsiteY24" fmla="*/ 29497 h 346588"/>
                    <a:gd name="connsiteX25" fmla="*/ 1408471 w 1408471"/>
                    <a:gd name="connsiteY25" fmla="*/ 0 h 346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408471" h="346588">
                      <a:moveTo>
                        <a:pt x="7374" y="346588"/>
                      </a:moveTo>
                      <a:cubicBezTo>
                        <a:pt x="3046" y="324947"/>
                        <a:pt x="-6798" y="307435"/>
                        <a:pt x="7374" y="287594"/>
                      </a:cubicBezTo>
                      <a:cubicBezTo>
                        <a:pt x="15456" y="276279"/>
                        <a:pt x="29158" y="269667"/>
                        <a:pt x="36871" y="258097"/>
                      </a:cubicBezTo>
                      <a:cubicBezTo>
                        <a:pt x="47822" y="241670"/>
                        <a:pt x="51357" y="233235"/>
                        <a:pt x="66368" y="221226"/>
                      </a:cubicBezTo>
                      <a:cubicBezTo>
                        <a:pt x="73288" y="215690"/>
                        <a:pt x="81570" y="212014"/>
                        <a:pt x="88490" y="206478"/>
                      </a:cubicBezTo>
                      <a:cubicBezTo>
                        <a:pt x="93919" y="202135"/>
                        <a:pt x="97020" y="194839"/>
                        <a:pt x="103239" y="191730"/>
                      </a:cubicBezTo>
                      <a:cubicBezTo>
                        <a:pt x="117144" y="184778"/>
                        <a:pt x="132736" y="181897"/>
                        <a:pt x="147484" y="176981"/>
                      </a:cubicBezTo>
                      <a:cubicBezTo>
                        <a:pt x="147488" y="176980"/>
                        <a:pt x="191726" y="162234"/>
                        <a:pt x="191729" y="162233"/>
                      </a:cubicBezTo>
                      <a:cubicBezTo>
                        <a:pt x="236222" y="153335"/>
                        <a:pt x="216710" y="158823"/>
                        <a:pt x="250723" y="147484"/>
                      </a:cubicBezTo>
                      <a:cubicBezTo>
                        <a:pt x="326923" y="149942"/>
                        <a:pt x="403208" y="150509"/>
                        <a:pt x="479323" y="154859"/>
                      </a:cubicBezTo>
                      <a:cubicBezTo>
                        <a:pt x="489441" y="155437"/>
                        <a:pt x="498881" y="160245"/>
                        <a:pt x="508819" y="162233"/>
                      </a:cubicBezTo>
                      <a:cubicBezTo>
                        <a:pt x="523481" y="165165"/>
                        <a:pt x="538316" y="167149"/>
                        <a:pt x="553065" y="169607"/>
                      </a:cubicBezTo>
                      <a:cubicBezTo>
                        <a:pt x="603802" y="186519"/>
                        <a:pt x="542452" y="167676"/>
                        <a:pt x="634181" y="184355"/>
                      </a:cubicBezTo>
                      <a:cubicBezTo>
                        <a:pt x="650988" y="187411"/>
                        <a:pt x="679523" y="203328"/>
                        <a:pt x="693174" y="206478"/>
                      </a:cubicBezTo>
                      <a:cubicBezTo>
                        <a:pt x="712484" y="210934"/>
                        <a:pt x="732620" y="210594"/>
                        <a:pt x="752168" y="213852"/>
                      </a:cubicBezTo>
                      <a:cubicBezTo>
                        <a:pt x="762165" y="215518"/>
                        <a:pt x="771632" y="219793"/>
                        <a:pt x="781665" y="221226"/>
                      </a:cubicBezTo>
                      <a:cubicBezTo>
                        <a:pt x="806120" y="224719"/>
                        <a:pt x="830826" y="226142"/>
                        <a:pt x="855406" y="228600"/>
                      </a:cubicBezTo>
                      <a:cubicBezTo>
                        <a:pt x="898245" y="239311"/>
                        <a:pt x="886352" y="237595"/>
                        <a:pt x="943897" y="243349"/>
                      </a:cubicBezTo>
                      <a:lnTo>
                        <a:pt x="1106129" y="258097"/>
                      </a:lnTo>
                      <a:cubicBezTo>
                        <a:pt x="1179871" y="255639"/>
                        <a:pt x="1257820" y="275397"/>
                        <a:pt x="1327355" y="250723"/>
                      </a:cubicBezTo>
                      <a:cubicBezTo>
                        <a:pt x="1350636" y="242462"/>
                        <a:pt x="1330973" y="201397"/>
                        <a:pt x="1334729" y="176981"/>
                      </a:cubicBezTo>
                      <a:cubicBezTo>
                        <a:pt x="1338998" y="149235"/>
                        <a:pt x="1341351" y="159486"/>
                        <a:pt x="1356852" y="140110"/>
                      </a:cubicBezTo>
                      <a:cubicBezTo>
                        <a:pt x="1362388" y="133190"/>
                        <a:pt x="1366684" y="125362"/>
                        <a:pt x="1371600" y="117988"/>
                      </a:cubicBezTo>
                      <a:cubicBezTo>
                        <a:pt x="1374058" y="110614"/>
                        <a:pt x="1377696" y="103532"/>
                        <a:pt x="1378974" y="95865"/>
                      </a:cubicBezTo>
                      <a:cubicBezTo>
                        <a:pt x="1382633" y="73909"/>
                        <a:pt x="1380949" y="51091"/>
                        <a:pt x="1386348" y="29497"/>
                      </a:cubicBezTo>
                      <a:cubicBezTo>
                        <a:pt x="1389126" y="18383"/>
                        <a:pt x="1400282" y="8190"/>
                        <a:pt x="1408471" y="0"/>
                      </a:cubicBezTo>
                    </a:path>
                  </a:pathLst>
                </a:cu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11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</p:grpSp>
          <p:cxnSp>
            <p:nvCxnSpPr>
              <p:cNvPr id="36" name="Conector recto 35">
                <a:extLst>
                  <a:ext uri="{FF2B5EF4-FFF2-40B4-BE49-F238E27FC236}">
                    <a16:creationId xmlns="" xmlns:a16="http://schemas.microsoft.com/office/drawing/2014/main" id="{A79897A5-D26A-46A3-8916-6EAC32D03B05}"/>
                  </a:ext>
                </a:extLst>
              </p:cNvPr>
              <p:cNvCxnSpPr/>
              <p:nvPr/>
            </p:nvCxnSpPr>
            <p:spPr bwMode="auto">
              <a:xfrm rot="420000">
                <a:off x="3223312" y="4514469"/>
                <a:ext cx="7288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Conector recto 36">
                <a:extLst>
                  <a:ext uri="{FF2B5EF4-FFF2-40B4-BE49-F238E27FC236}">
                    <a16:creationId xmlns="" xmlns:a16="http://schemas.microsoft.com/office/drawing/2014/main" id="{AFF59C40-1C97-40B6-917C-811E062B87C1}"/>
                  </a:ext>
                </a:extLst>
              </p:cNvPr>
              <p:cNvCxnSpPr/>
              <p:nvPr/>
            </p:nvCxnSpPr>
            <p:spPr bwMode="auto">
              <a:xfrm rot="21180000" flipH="1">
                <a:off x="5114819" y="4513363"/>
                <a:ext cx="7288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Conector recto 37">
                <a:extLst>
                  <a:ext uri="{FF2B5EF4-FFF2-40B4-BE49-F238E27FC236}">
                    <a16:creationId xmlns="" xmlns:a16="http://schemas.microsoft.com/office/drawing/2014/main" id="{E924B144-6F5D-4A27-A959-6CE62030F8B6}"/>
                  </a:ext>
                </a:extLst>
              </p:cNvPr>
              <p:cNvCxnSpPr/>
              <p:nvPr/>
            </p:nvCxnSpPr>
            <p:spPr bwMode="auto">
              <a:xfrm rot="20520000" flipH="1">
                <a:off x="4017035" y="4494479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Conector recto 38">
                <a:extLst>
                  <a:ext uri="{FF2B5EF4-FFF2-40B4-BE49-F238E27FC236}">
                    <a16:creationId xmlns="" xmlns:a16="http://schemas.microsoft.com/office/drawing/2014/main" id="{B60179E6-0DCE-435A-B961-7279ED819A9A}"/>
                  </a:ext>
                </a:extLst>
              </p:cNvPr>
              <p:cNvCxnSpPr/>
              <p:nvPr/>
            </p:nvCxnSpPr>
            <p:spPr bwMode="auto">
              <a:xfrm rot="20520000" flipH="1">
                <a:off x="4024077" y="4211377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Conector recto 39">
                <a:extLst>
                  <a:ext uri="{FF2B5EF4-FFF2-40B4-BE49-F238E27FC236}">
                    <a16:creationId xmlns="" xmlns:a16="http://schemas.microsoft.com/office/drawing/2014/main" id="{14D0C29C-F852-4FD5-B17C-35B60D1DC822}"/>
                  </a:ext>
                </a:extLst>
              </p:cNvPr>
              <p:cNvCxnSpPr/>
              <p:nvPr/>
            </p:nvCxnSpPr>
            <p:spPr bwMode="auto">
              <a:xfrm rot="1080000">
                <a:off x="4298535" y="4497920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Conector recto 40">
                <a:extLst>
                  <a:ext uri="{FF2B5EF4-FFF2-40B4-BE49-F238E27FC236}">
                    <a16:creationId xmlns="" xmlns:a16="http://schemas.microsoft.com/office/drawing/2014/main" id="{D5AAE81C-0BB1-4474-A840-63ED5518AA2F}"/>
                  </a:ext>
                </a:extLst>
              </p:cNvPr>
              <p:cNvCxnSpPr/>
              <p:nvPr/>
            </p:nvCxnSpPr>
            <p:spPr bwMode="auto">
              <a:xfrm rot="1080000">
                <a:off x="4286389" y="4212437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63" name="Imagen 62">
              <a:extLst>
                <a:ext uri="{FF2B5EF4-FFF2-40B4-BE49-F238E27FC236}">
                  <a16:creationId xmlns="" xmlns:a16="http://schemas.microsoft.com/office/drawing/2014/main" id="{AC4123F6-1BC2-4E69-80C0-CF7622E12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82877" y="3683544"/>
              <a:ext cx="923810" cy="3238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90835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19">
            <a:extLst>
              <a:ext uri="{FF2B5EF4-FFF2-40B4-BE49-F238E27FC236}">
                <a16:creationId xmlns="" xmlns:a16="http://schemas.microsoft.com/office/drawing/2014/main" id="{3E5157D2-DA77-44AB-AC81-4D13A4B9F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883" y="752981"/>
            <a:ext cx="14526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66" name="Text Box 1053">
            <a:extLst>
              <a:ext uri="{FF2B5EF4-FFF2-40B4-BE49-F238E27FC236}">
                <a16:creationId xmlns="" xmlns:a16="http://schemas.microsoft.com/office/drawing/2014/main" id="{1B2F229D-873E-4A7C-AE6A-612E25686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3" y="1412776"/>
            <a:ext cx="7635600" cy="147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6. Humedezca la tira de papel filtro en la disolución de cloruro de potasio, KCl 1 [M] ayudándose de las pinzas para cristales y coloque cada extremo de éste dentro de cada disolución de cationes, para tener el puente salino. Asegúrese de que el papel filtro no toque las láminas de metal.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="" xmlns:a16="http://schemas.microsoft.com/office/drawing/2014/main" id="{752577E0-CCA0-4D8E-8EE4-1866E3E4B59A}"/>
              </a:ext>
            </a:extLst>
          </p:cNvPr>
          <p:cNvGrpSpPr/>
          <p:nvPr/>
        </p:nvGrpSpPr>
        <p:grpSpPr>
          <a:xfrm>
            <a:off x="2241257" y="2996952"/>
            <a:ext cx="4659892" cy="3315674"/>
            <a:chOff x="2241257" y="2996952"/>
            <a:chExt cx="4659892" cy="3315674"/>
          </a:xfrm>
        </p:grpSpPr>
        <p:grpSp>
          <p:nvGrpSpPr>
            <p:cNvPr id="32" name="Grupo 31">
              <a:extLst>
                <a:ext uri="{FF2B5EF4-FFF2-40B4-BE49-F238E27FC236}">
                  <a16:creationId xmlns="" xmlns:a16="http://schemas.microsoft.com/office/drawing/2014/main" id="{D3147B5A-6A97-4084-A650-E0DFE9944012}"/>
                </a:ext>
              </a:extLst>
            </p:cNvPr>
            <p:cNvGrpSpPr/>
            <p:nvPr/>
          </p:nvGrpSpPr>
          <p:grpSpPr>
            <a:xfrm>
              <a:off x="2241257" y="2996952"/>
              <a:ext cx="4659892" cy="3315674"/>
              <a:chOff x="1979712" y="2357466"/>
              <a:chExt cx="4659892" cy="3315674"/>
            </a:xfrm>
          </p:grpSpPr>
          <p:grpSp>
            <p:nvGrpSpPr>
              <p:cNvPr id="33" name="Grupo 32">
                <a:extLst>
                  <a:ext uri="{FF2B5EF4-FFF2-40B4-BE49-F238E27FC236}">
                    <a16:creationId xmlns="" xmlns:a16="http://schemas.microsoft.com/office/drawing/2014/main" id="{060C7223-7B94-43D2-8784-AE2CE06DBBA8}"/>
                  </a:ext>
                </a:extLst>
              </p:cNvPr>
              <p:cNvGrpSpPr/>
              <p:nvPr/>
            </p:nvGrpSpPr>
            <p:grpSpPr>
              <a:xfrm>
                <a:off x="1979712" y="2357466"/>
                <a:ext cx="4659892" cy="3315674"/>
                <a:chOff x="2168740" y="3321748"/>
                <a:chExt cx="4659892" cy="3315674"/>
              </a:xfrm>
            </p:grpSpPr>
            <p:grpSp>
              <p:nvGrpSpPr>
                <p:cNvPr id="45" name="Grupo 44">
                  <a:extLst>
                    <a:ext uri="{FF2B5EF4-FFF2-40B4-BE49-F238E27FC236}">
                      <a16:creationId xmlns="" xmlns:a16="http://schemas.microsoft.com/office/drawing/2014/main" id="{D62FE9AE-6418-471E-8E83-B8EB3B0E2B89}"/>
                    </a:ext>
                  </a:extLst>
                </p:cNvPr>
                <p:cNvGrpSpPr/>
                <p:nvPr/>
              </p:nvGrpSpPr>
              <p:grpSpPr>
                <a:xfrm>
                  <a:off x="3295390" y="5085184"/>
                  <a:ext cx="987424" cy="1122019"/>
                  <a:chOff x="2182020" y="3245414"/>
                  <a:chExt cx="2155826" cy="2413000"/>
                </a:xfrm>
              </p:grpSpPr>
              <p:sp>
                <p:nvSpPr>
                  <p:cNvPr id="63" name="AutoShape 12">
                    <a:extLst>
                      <a:ext uri="{FF2B5EF4-FFF2-40B4-BE49-F238E27FC236}">
                        <a16:creationId xmlns="" xmlns:a16="http://schemas.microsoft.com/office/drawing/2014/main" id="{70559ACB-FD05-4708-8E6F-1AB3D891E75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82020" y="3245414"/>
                    <a:ext cx="2155826" cy="2346325"/>
                  </a:xfrm>
                  <a:prstGeom prst="can">
                    <a:avLst>
                      <a:gd name="adj" fmla="val 13070"/>
                    </a:avLst>
                  </a:prstGeom>
                  <a:solidFill>
                    <a:srgbClr val="CCEC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64" name="AutoShape 13">
                    <a:extLst>
                      <a:ext uri="{FF2B5EF4-FFF2-40B4-BE49-F238E27FC236}">
                        <a16:creationId xmlns="" xmlns:a16="http://schemas.microsoft.com/office/drawing/2014/main" id="{0E917374-94E1-441E-883A-06A82F5D154F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82020" y="3832789"/>
                    <a:ext cx="2155826" cy="1822450"/>
                  </a:xfrm>
                  <a:prstGeom prst="can">
                    <a:avLst>
                      <a:gd name="adj" fmla="val 16727"/>
                    </a:avLst>
                  </a:prstGeom>
                  <a:solidFill>
                    <a:srgbClr val="CCCC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65" name="Oval 14">
                    <a:extLst>
                      <a:ext uri="{FF2B5EF4-FFF2-40B4-BE49-F238E27FC236}">
                        <a16:creationId xmlns="" xmlns:a16="http://schemas.microsoft.com/office/drawing/2014/main" id="{13DE9E9E-1290-4CA5-A365-77839EF0D27D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83608" y="5382189"/>
                    <a:ext cx="2154238" cy="276225"/>
                  </a:xfrm>
                  <a:prstGeom prst="ellipse">
                    <a:avLst/>
                  </a:prstGeom>
                  <a:solidFill>
                    <a:srgbClr val="CCCC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sp>
              <p:nvSpPr>
                <p:cNvPr id="46" name="AutoShape 17">
                  <a:extLst>
                    <a:ext uri="{FF2B5EF4-FFF2-40B4-BE49-F238E27FC236}">
                      <a16:creationId xmlns="" xmlns:a16="http://schemas.microsoft.com/office/drawing/2014/main" id="{7C4AA17C-9964-4D32-8450-5026C04CB82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66568" y="5088089"/>
                  <a:ext cx="1001651" cy="1086756"/>
                </a:xfrm>
                <a:prstGeom prst="can">
                  <a:avLst>
                    <a:gd name="adj" fmla="val 13070"/>
                  </a:avLst>
                </a:prstGeom>
                <a:solidFill>
                  <a:srgbClr val="CCEC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47" name="Text Box 20">
                  <a:extLst>
                    <a:ext uri="{FF2B5EF4-FFF2-40B4-BE49-F238E27FC236}">
                      <a16:creationId xmlns="" xmlns:a16="http://schemas.microsoft.com/office/drawing/2014/main" id="{C7F4000C-DE26-44E6-93D5-DD4FDAE6884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08191" y="6237312"/>
                  <a:ext cx="77457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s-ES" sz="1000" b="0" dirty="0">
                      <a:solidFill>
                        <a:srgbClr val="000099"/>
                      </a:solidFill>
                      <a:effectLst/>
                    </a:rPr>
                    <a:t>Disolución</a:t>
                  </a:r>
                </a:p>
                <a:p>
                  <a:r>
                    <a:rPr lang="es-ES" sz="1000" b="0" dirty="0">
                      <a:solidFill>
                        <a:srgbClr val="000099"/>
                      </a:solidFill>
                      <a:effectLst/>
                    </a:rPr>
                    <a:t>de CuSO</a:t>
                  </a:r>
                  <a:r>
                    <a:rPr lang="es-ES" sz="1000" b="0" baseline="-25000" dirty="0">
                      <a:solidFill>
                        <a:srgbClr val="000099"/>
                      </a:solidFill>
                      <a:effectLst/>
                    </a:rPr>
                    <a:t>4</a:t>
                  </a:r>
                  <a:endParaRPr lang="es-ES" sz="1000" b="0" baseline="30000" dirty="0">
                    <a:solidFill>
                      <a:srgbClr val="000099"/>
                    </a:solidFill>
                    <a:effectLst/>
                  </a:endParaRPr>
                </a:p>
              </p:txBody>
            </p:sp>
            <p:sp>
              <p:nvSpPr>
                <p:cNvPr id="48" name="Text Box 15">
                  <a:extLst>
                    <a:ext uri="{FF2B5EF4-FFF2-40B4-BE49-F238E27FC236}">
                      <a16:creationId xmlns="" xmlns:a16="http://schemas.microsoft.com/office/drawing/2014/main" id="{7651342E-E38B-4299-AF76-2283DE5B57E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98344" y="6237312"/>
                  <a:ext cx="77457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s-ES" sz="1000" b="0" dirty="0">
                      <a:solidFill>
                        <a:srgbClr val="000099"/>
                      </a:solidFill>
                      <a:effectLst/>
                    </a:rPr>
                    <a:t>Disolución</a:t>
                  </a:r>
                </a:p>
                <a:p>
                  <a:r>
                    <a:rPr lang="es-ES" sz="1000" b="0" dirty="0">
                      <a:solidFill>
                        <a:srgbClr val="000099"/>
                      </a:solidFill>
                      <a:effectLst/>
                    </a:rPr>
                    <a:t>de ZnSO</a:t>
                  </a:r>
                  <a:r>
                    <a:rPr lang="es-ES" sz="1000" b="0" baseline="-25000" dirty="0">
                      <a:solidFill>
                        <a:srgbClr val="000099"/>
                      </a:solidFill>
                      <a:effectLst/>
                    </a:rPr>
                    <a:t>4</a:t>
                  </a:r>
                  <a:endParaRPr lang="es-ES" sz="1000" b="0" baseline="30000" dirty="0">
                    <a:solidFill>
                      <a:srgbClr val="000099"/>
                    </a:solidFill>
                    <a:effectLst/>
                  </a:endParaRPr>
                </a:p>
              </p:txBody>
            </p:sp>
            <p:sp>
              <p:nvSpPr>
                <p:cNvPr id="49" name="CuadroTexto 48">
                  <a:extLst>
                    <a:ext uri="{FF2B5EF4-FFF2-40B4-BE49-F238E27FC236}">
                      <a16:creationId xmlns="" xmlns:a16="http://schemas.microsoft.com/office/drawing/2014/main" id="{9F1D203B-F414-4239-96B5-112EFBAFCF58}"/>
                    </a:ext>
                  </a:extLst>
                </p:cNvPr>
                <p:cNvSpPr txBox="1"/>
                <p:nvPr/>
              </p:nvSpPr>
              <p:spPr>
                <a:xfrm>
                  <a:off x="2168740" y="5626004"/>
                  <a:ext cx="679673" cy="1538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s-MX" sz="1000" b="0" dirty="0">
                      <a:solidFill>
                        <a:srgbClr val="000099"/>
                      </a:solidFill>
                      <a:effectLst/>
                    </a:rPr>
                    <a:t>Placa de Zn</a:t>
                  </a:r>
                </a:p>
              </p:txBody>
            </p:sp>
            <p:cxnSp>
              <p:nvCxnSpPr>
                <p:cNvPr id="50" name="Conector curvado 13">
                  <a:extLst>
                    <a:ext uri="{FF2B5EF4-FFF2-40B4-BE49-F238E27FC236}">
                      <a16:creationId xmlns="" xmlns:a16="http://schemas.microsoft.com/office/drawing/2014/main" id="{BB87D6A6-39F4-4C7A-B069-1A23BD9F886F}"/>
                    </a:ext>
                  </a:extLst>
                </p:cNvPr>
                <p:cNvCxnSpPr>
                  <a:stCxn id="49" idx="3"/>
                </p:cNvCxnSpPr>
                <p:nvPr/>
              </p:nvCxnSpPr>
              <p:spPr bwMode="auto">
                <a:xfrm>
                  <a:off x="2848413" y="5702948"/>
                  <a:ext cx="538035" cy="125341"/>
                </a:xfrm>
                <a:prstGeom prst="curvedConnector3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stealth"/>
                </a:ln>
                <a:effectLst/>
              </p:spPr>
            </p:cxnSp>
            <p:sp>
              <p:nvSpPr>
                <p:cNvPr id="51" name="CuadroTexto 50">
                  <a:extLst>
                    <a:ext uri="{FF2B5EF4-FFF2-40B4-BE49-F238E27FC236}">
                      <a16:creationId xmlns="" xmlns:a16="http://schemas.microsoft.com/office/drawing/2014/main" id="{793E6B0B-7E5C-4E69-968E-C5A73256A7A1}"/>
                    </a:ext>
                  </a:extLst>
                </p:cNvPr>
                <p:cNvSpPr txBox="1"/>
                <p:nvPr/>
              </p:nvSpPr>
              <p:spPr>
                <a:xfrm>
                  <a:off x="5750108" y="5626004"/>
                  <a:ext cx="694100" cy="1538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s-MX" sz="1000" b="0" dirty="0">
                      <a:solidFill>
                        <a:srgbClr val="000099"/>
                      </a:solidFill>
                      <a:effectLst/>
                    </a:rPr>
                    <a:t>Placa de Cu</a:t>
                  </a:r>
                </a:p>
              </p:txBody>
            </p:sp>
            <p:cxnSp>
              <p:nvCxnSpPr>
                <p:cNvPr id="52" name="Conector curvado 15">
                  <a:extLst>
                    <a:ext uri="{FF2B5EF4-FFF2-40B4-BE49-F238E27FC236}">
                      <a16:creationId xmlns="" xmlns:a16="http://schemas.microsoft.com/office/drawing/2014/main" id="{158B120B-A102-4354-AE2E-E313C37ED129}"/>
                    </a:ext>
                  </a:extLst>
                </p:cNvPr>
                <p:cNvCxnSpPr>
                  <a:stCxn id="51" idx="1"/>
                </p:cNvCxnSpPr>
                <p:nvPr/>
              </p:nvCxnSpPr>
              <p:spPr bwMode="auto">
                <a:xfrm rot="10800000" flipV="1">
                  <a:off x="5348284" y="5702948"/>
                  <a:ext cx="401825" cy="124680"/>
                </a:xfrm>
                <a:prstGeom prst="curvedConnector3">
                  <a:avLst>
                    <a:gd name="adj1" fmla="val 50000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stealth"/>
                </a:ln>
                <a:effectLst/>
              </p:spPr>
            </p:cxnSp>
            <p:grpSp>
              <p:nvGrpSpPr>
                <p:cNvPr id="53" name="Grupo 52">
                  <a:extLst>
                    <a:ext uri="{FF2B5EF4-FFF2-40B4-BE49-F238E27FC236}">
                      <a16:creationId xmlns="" xmlns:a16="http://schemas.microsoft.com/office/drawing/2014/main" id="{9F4DCA69-1097-48BB-AE54-825A9464CFBB}"/>
                    </a:ext>
                  </a:extLst>
                </p:cNvPr>
                <p:cNvGrpSpPr/>
                <p:nvPr/>
              </p:nvGrpSpPr>
              <p:grpSpPr>
                <a:xfrm>
                  <a:off x="3343786" y="4813404"/>
                  <a:ext cx="166861" cy="927948"/>
                  <a:chOff x="5063492" y="2051801"/>
                  <a:chExt cx="166861" cy="927948"/>
                </a:xfrm>
              </p:grpSpPr>
              <p:sp>
                <p:nvSpPr>
                  <p:cNvPr id="60" name="Rectángulo 59">
                    <a:extLst>
                      <a:ext uri="{FF2B5EF4-FFF2-40B4-BE49-F238E27FC236}">
                        <a16:creationId xmlns="" xmlns:a16="http://schemas.microsoft.com/office/drawing/2014/main" id="{6A44D9CC-2DDA-433A-8A8B-A41DF5A0A59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39827" y="2547749"/>
                    <a:ext cx="39600" cy="4320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1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11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endParaRPr>
                  </a:p>
                </p:txBody>
              </p:sp>
              <p:sp>
                <p:nvSpPr>
                  <p:cNvPr id="61" name="Rectángulo redondeado 153">
                    <a:extLst>
                      <a:ext uri="{FF2B5EF4-FFF2-40B4-BE49-F238E27FC236}">
                        <a16:creationId xmlns="" xmlns:a16="http://schemas.microsoft.com/office/drawing/2014/main" id="{588023A4-4F26-4FAD-AA46-95D9179EB7C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00350" y="2426744"/>
                    <a:ext cx="108815" cy="234225"/>
                  </a:xfrm>
                  <a:custGeom>
                    <a:avLst/>
                    <a:gdLst>
                      <a:gd name="connsiteX0" fmla="*/ 0 w 204064"/>
                      <a:gd name="connsiteY0" fmla="*/ 34011 h 223966"/>
                      <a:gd name="connsiteX1" fmla="*/ 34011 w 204064"/>
                      <a:gd name="connsiteY1" fmla="*/ 0 h 223966"/>
                      <a:gd name="connsiteX2" fmla="*/ 170053 w 204064"/>
                      <a:gd name="connsiteY2" fmla="*/ 0 h 223966"/>
                      <a:gd name="connsiteX3" fmla="*/ 204064 w 204064"/>
                      <a:gd name="connsiteY3" fmla="*/ 34011 h 223966"/>
                      <a:gd name="connsiteX4" fmla="*/ 204064 w 204064"/>
                      <a:gd name="connsiteY4" fmla="*/ 189955 h 223966"/>
                      <a:gd name="connsiteX5" fmla="*/ 170053 w 204064"/>
                      <a:gd name="connsiteY5" fmla="*/ 223966 h 223966"/>
                      <a:gd name="connsiteX6" fmla="*/ 34011 w 204064"/>
                      <a:gd name="connsiteY6" fmla="*/ 223966 h 223966"/>
                      <a:gd name="connsiteX7" fmla="*/ 0 w 204064"/>
                      <a:gd name="connsiteY7" fmla="*/ 189955 h 223966"/>
                      <a:gd name="connsiteX8" fmla="*/ 0 w 204064"/>
                      <a:gd name="connsiteY8" fmla="*/ 34011 h 22396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204064 w 204064"/>
                      <a:gd name="connsiteY4" fmla="*/ 189955 h 409386"/>
                      <a:gd name="connsiteX5" fmla="*/ 170053 w 204064"/>
                      <a:gd name="connsiteY5" fmla="*/ 223966 h 409386"/>
                      <a:gd name="connsiteX6" fmla="*/ 77191 w 204064"/>
                      <a:gd name="connsiteY6" fmla="*/ 409386 h 409386"/>
                      <a:gd name="connsiteX7" fmla="*/ 0 w 204064"/>
                      <a:gd name="connsiteY7" fmla="*/ 189955 h 409386"/>
                      <a:gd name="connsiteX8" fmla="*/ 0 w 204064"/>
                      <a:gd name="connsiteY8" fmla="*/ 34011 h 40938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204064 w 204064"/>
                      <a:gd name="connsiteY4" fmla="*/ 189955 h 409386"/>
                      <a:gd name="connsiteX5" fmla="*/ 77191 w 204064"/>
                      <a:gd name="connsiteY5" fmla="*/ 409386 h 409386"/>
                      <a:gd name="connsiteX6" fmla="*/ 0 w 204064"/>
                      <a:gd name="connsiteY6" fmla="*/ 189955 h 409386"/>
                      <a:gd name="connsiteX7" fmla="*/ 0 w 204064"/>
                      <a:gd name="connsiteY7" fmla="*/ 34011 h 40938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130404 w 204064"/>
                      <a:gd name="connsiteY4" fmla="*/ 220435 h 409386"/>
                      <a:gd name="connsiteX5" fmla="*/ 77191 w 204064"/>
                      <a:gd name="connsiteY5" fmla="*/ 409386 h 409386"/>
                      <a:gd name="connsiteX6" fmla="*/ 0 w 204064"/>
                      <a:gd name="connsiteY6" fmla="*/ 189955 h 409386"/>
                      <a:gd name="connsiteX7" fmla="*/ 0 w 204064"/>
                      <a:gd name="connsiteY7" fmla="*/ 34011 h 40938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130404 w 204064"/>
                      <a:gd name="connsiteY4" fmla="*/ 220435 h 409386"/>
                      <a:gd name="connsiteX5" fmla="*/ 77191 w 204064"/>
                      <a:gd name="connsiteY5" fmla="*/ 409386 h 409386"/>
                      <a:gd name="connsiteX6" fmla="*/ 43180 w 204064"/>
                      <a:gd name="connsiteY6" fmla="*/ 202655 h 409386"/>
                      <a:gd name="connsiteX7" fmla="*/ 0 w 204064"/>
                      <a:gd name="connsiteY7" fmla="*/ 34011 h 40938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130404 w 204064"/>
                      <a:gd name="connsiteY4" fmla="*/ 205195 h 409386"/>
                      <a:gd name="connsiteX5" fmla="*/ 77191 w 204064"/>
                      <a:gd name="connsiteY5" fmla="*/ 409386 h 409386"/>
                      <a:gd name="connsiteX6" fmla="*/ 43180 w 204064"/>
                      <a:gd name="connsiteY6" fmla="*/ 202655 h 409386"/>
                      <a:gd name="connsiteX7" fmla="*/ 0 w 204064"/>
                      <a:gd name="connsiteY7" fmla="*/ 34011 h 409386"/>
                      <a:gd name="connsiteX0" fmla="*/ 0 w 173772"/>
                      <a:gd name="connsiteY0" fmla="*/ 34011 h 409386"/>
                      <a:gd name="connsiteX1" fmla="*/ 34011 w 173772"/>
                      <a:gd name="connsiteY1" fmla="*/ 0 h 409386"/>
                      <a:gd name="connsiteX2" fmla="*/ 170053 w 173772"/>
                      <a:gd name="connsiteY2" fmla="*/ 0 h 409386"/>
                      <a:gd name="connsiteX3" fmla="*/ 130404 w 173772"/>
                      <a:gd name="connsiteY3" fmla="*/ 205195 h 409386"/>
                      <a:gd name="connsiteX4" fmla="*/ 77191 w 173772"/>
                      <a:gd name="connsiteY4" fmla="*/ 409386 h 409386"/>
                      <a:gd name="connsiteX5" fmla="*/ 43180 w 173772"/>
                      <a:gd name="connsiteY5" fmla="*/ 202655 h 409386"/>
                      <a:gd name="connsiteX6" fmla="*/ 0 w 173772"/>
                      <a:gd name="connsiteY6" fmla="*/ 34011 h 409386"/>
                      <a:gd name="connsiteX0" fmla="*/ 0 w 130404"/>
                      <a:gd name="connsiteY0" fmla="*/ 34011 h 409386"/>
                      <a:gd name="connsiteX1" fmla="*/ 34011 w 130404"/>
                      <a:gd name="connsiteY1" fmla="*/ 0 h 409386"/>
                      <a:gd name="connsiteX2" fmla="*/ 130404 w 130404"/>
                      <a:gd name="connsiteY2" fmla="*/ 205195 h 409386"/>
                      <a:gd name="connsiteX3" fmla="*/ 77191 w 130404"/>
                      <a:gd name="connsiteY3" fmla="*/ 409386 h 409386"/>
                      <a:gd name="connsiteX4" fmla="*/ 43180 w 130404"/>
                      <a:gd name="connsiteY4" fmla="*/ 202655 h 409386"/>
                      <a:gd name="connsiteX5" fmla="*/ 0 w 130404"/>
                      <a:gd name="connsiteY5" fmla="*/ 34011 h 409386"/>
                      <a:gd name="connsiteX0" fmla="*/ 0 w 90919"/>
                      <a:gd name="connsiteY0" fmla="*/ 34011 h 409386"/>
                      <a:gd name="connsiteX1" fmla="*/ 34011 w 90919"/>
                      <a:gd name="connsiteY1" fmla="*/ 0 h 409386"/>
                      <a:gd name="connsiteX2" fmla="*/ 89764 w 90919"/>
                      <a:gd name="connsiteY2" fmla="*/ 210275 h 409386"/>
                      <a:gd name="connsiteX3" fmla="*/ 77191 w 90919"/>
                      <a:gd name="connsiteY3" fmla="*/ 409386 h 409386"/>
                      <a:gd name="connsiteX4" fmla="*/ 43180 w 90919"/>
                      <a:gd name="connsiteY4" fmla="*/ 202655 h 409386"/>
                      <a:gd name="connsiteX5" fmla="*/ 0 w 90919"/>
                      <a:gd name="connsiteY5" fmla="*/ 34011 h 409386"/>
                      <a:gd name="connsiteX0" fmla="*/ 0 w 204191"/>
                      <a:gd name="connsiteY0" fmla="*/ 636 h 385725"/>
                      <a:gd name="connsiteX1" fmla="*/ 204191 w 204191"/>
                      <a:gd name="connsiteY1" fmla="*/ 385725 h 385725"/>
                      <a:gd name="connsiteX2" fmla="*/ 89764 w 204191"/>
                      <a:gd name="connsiteY2" fmla="*/ 176900 h 385725"/>
                      <a:gd name="connsiteX3" fmla="*/ 77191 w 204191"/>
                      <a:gd name="connsiteY3" fmla="*/ 376011 h 385725"/>
                      <a:gd name="connsiteX4" fmla="*/ 43180 w 204191"/>
                      <a:gd name="connsiteY4" fmla="*/ 169280 h 385725"/>
                      <a:gd name="connsiteX5" fmla="*/ 0 w 204191"/>
                      <a:gd name="connsiteY5" fmla="*/ 636 h 385725"/>
                      <a:gd name="connsiteX0" fmla="*/ 91440 w 161011"/>
                      <a:gd name="connsiteY0" fmla="*/ 1012 h 231161"/>
                      <a:gd name="connsiteX1" fmla="*/ 161011 w 161011"/>
                      <a:gd name="connsiteY1" fmla="*/ 231161 h 231161"/>
                      <a:gd name="connsiteX2" fmla="*/ 46584 w 161011"/>
                      <a:gd name="connsiteY2" fmla="*/ 22336 h 231161"/>
                      <a:gd name="connsiteX3" fmla="*/ 34011 w 161011"/>
                      <a:gd name="connsiteY3" fmla="*/ 221447 h 231161"/>
                      <a:gd name="connsiteX4" fmla="*/ 0 w 161011"/>
                      <a:gd name="connsiteY4" fmla="*/ 14716 h 231161"/>
                      <a:gd name="connsiteX5" fmla="*/ 91440 w 161011"/>
                      <a:gd name="connsiteY5" fmla="*/ 1012 h 231161"/>
                      <a:gd name="connsiteX0" fmla="*/ 91440 w 161011"/>
                      <a:gd name="connsiteY0" fmla="*/ 1012 h 231161"/>
                      <a:gd name="connsiteX1" fmla="*/ 161011 w 161011"/>
                      <a:gd name="connsiteY1" fmla="*/ 231161 h 231161"/>
                      <a:gd name="connsiteX2" fmla="*/ 46584 w 161011"/>
                      <a:gd name="connsiteY2" fmla="*/ 22336 h 231161"/>
                      <a:gd name="connsiteX3" fmla="*/ 34011 w 161011"/>
                      <a:gd name="connsiteY3" fmla="*/ 221447 h 231161"/>
                      <a:gd name="connsiteX4" fmla="*/ 0 w 161011"/>
                      <a:gd name="connsiteY4" fmla="*/ 14716 h 231161"/>
                      <a:gd name="connsiteX5" fmla="*/ 91440 w 161011"/>
                      <a:gd name="connsiteY5" fmla="*/ 1012 h 231161"/>
                      <a:gd name="connsiteX0" fmla="*/ 91440 w 181331"/>
                      <a:gd name="connsiteY0" fmla="*/ 984 h 238753"/>
                      <a:gd name="connsiteX1" fmla="*/ 181331 w 181331"/>
                      <a:gd name="connsiteY1" fmla="*/ 238753 h 238753"/>
                      <a:gd name="connsiteX2" fmla="*/ 46584 w 181331"/>
                      <a:gd name="connsiteY2" fmla="*/ 22308 h 238753"/>
                      <a:gd name="connsiteX3" fmla="*/ 34011 w 181331"/>
                      <a:gd name="connsiteY3" fmla="*/ 221419 h 238753"/>
                      <a:gd name="connsiteX4" fmla="*/ 0 w 181331"/>
                      <a:gd name="connsiteY4" fmla="*/ 14688 h 238753"/>
                      <a:gd name="connsiteX5" fmla="*/ 91440 w 181331"/>
                      <a:gd name="connsiteY5" fmla="*/ 984 h 238753"/>
                      <a:gd name="connsiteX0" fmla="*/ 91440 w 181331"/>
                      <a:gd name="connsiteY0" fmla="*/ 1362 h 239131"/>
                      <a:gd name="connsiteX1" fmla="*/ 181331 w 181331"/>
                      <a:gd name="connsiteY1" fmla="*/ 239131 h 239131"/>
                      <a:gd name="connsiteX2" fmla="*/ 46584 w 181331"/>
                      <a:gd name="connsiteY2" fmla="*/ 22686 h 239131"/>
                      <a:gd name="connsiteX3" fmla="*/ 34011 w 181331"/>
                      <a:gd name="connsiteY3" fmla="*/ 221797 h 239131"/>
                      <a:gd name="connsiteX4" fmla="*/ 0 w 181331"/>
                      <a:gd name="connsiteY4" fmla="*/ 15066 h 239131"/>
                      <a:gd name="connsiteX5" fmla="*/ 91440 w 181331"/>
                      <a:gd name="connsiteY5" fmla="*/ 1362 h 239131"/>
                      <a:gd name="connsiteX0" fmla="*/ 91440 w 115291"/>
                      <a:gd name="connsiteY0" fmla="*/ 1520 h 221955"/>
                      <a:gd name="connsiteX1" fmla="*/ 115291 w 115291"/>
                      <a:gd name="connsiteY1" fmla="*/ 218969 h 221955"/>
                      <a:gd name="connsiteX2" fmla="*/ 46584 w 115291"/>
                      <a:gd name="connsiteY2" fmla="*/ 22844 h 221955"/>
                      <a:gd name="connsiteX3" fmla="*/ 34011 w 115291"/>
                      <a:gd name="connsiteY3" fmla="*/ 221955 h 221955"/>
                      <a:gd name="connsiteX4" fmla="*/ 0 w 115291"/>
                      <a:gd name="connsiteY4" fmla="*/ 15224 h 221955"/>
                      <a:gd name="connsiteX5" fmla="*/ 91440 w 115291"/>
                      <a:gd name="connsiteY5" fmla="*/ 1520 h 221955"/>
                      <a:gd name="connsiteX0" fmla="*/ 91440 w 118476"/>
                      <a:gd name="connsiteY0" fmla="*/ 1520 h 221955"/>
                      <a:gd name="connsiteX1" fmla="*/ 115291 w 118476"/>
                      <a:gd name="connsiteY1" fmla="*/ 218969 h 221955"/>
                      <a:gd name="connsiteX2" fmla="*/ 46584 w 118476"/>
                      <a:gd name="connsiteY2" fmla="*/ 22844 h 221955"/>
                      <a:gd name="connsiteX3" fmla="*/ 34011 w 118476"/>
                      <a:gd name="connsiteY3" fmla="*/ 221955 h 221955"/>
                      <a:gd name="connsiteX4" fmla="*/ 0 w 118476"/>
                      <a:gd name="connsiteY4" fmla="*/ 15224 h 221955"/>
                      <a:gd name="connsiteX5" fmla="*/ 91440 w 118476"/>
                      <a:gd name="connsiteY5" fmla="*/ 1520 h 221955"/>
                      <a:gd name="connsiteX0" fmla="*/ 91440 w 118476"/>
                      <a:gd name="connsiteY0" fmla="*/ 1520 h 221955"/>
                      <a:gd name="connsiteX1" fmla="*/ 115291 w 118476"/>
                      <a:gd name="connsiteY1" fmla="*/ 218969 h 221955"/>
                      <a:gd name="connsiteX2" fmla="*/ 46584 w 118476"/>
                      <a:gd name="connsiteY2" fmla="*/ 22844 h 221955"/>
                      <a:gd name="connsiteX3" fmla="*/ 34011 w 118476"/>
                      <a:gd name="connsiteY3" fmla="*/ 221955 h 221955"/>
                      <a:gd name="connsiteX4" fmla="*/ 0 w 118476"/>
                      <a:gd name="connsiteY4" fmla="*/ 15224 h 221955"/>
                      <a:gd name="connsiteX5" fmla="*/ 91440 w 118476"/>
                      <a:gd name="connsiteY5" fmla="*/ 1520 h 221955"/>
                      <a:gd name="connsiteX0" fmla="*/ 91440 w 118476"/>
                      <a:gd name="connsiteY0" fmla="*/ 1536 h 221971"/>
                      <a:gd name="connsiteX1" fmla="*/ 115291 w 118476"/>
                      <a:gd name="connsiteY1" fmla="*/ 218985 h 221971"/>
                      <a:gd name="connsiteX2" fmla="*/ 46584 w 118476"/>
                      <a:gd name="connsiteY2" fmla="*/ 22860 h 221971"/>
                      <a:gd name="connsiteX3" fmla="*/ 34011 w 118476"/>
                      <a:gd name="connsiteY3" fmla="*/ 221971 h 221971"/>
                      <a:gd name="connsiteX4" fmla="*/ 0 w 118476"/>
                      <a:gd name="connsiteY4" fmla="*/ 0 h 221971"/>
                      <a:gd name="connsiteX5" fmla="*/ 91440 w 118476"/>
                      <a:gd name="connsiteY5" fmla="*/ 1536 h 221971"/>
                      <a:gd name="connsiteX0" fmla="*/ 101600 w 119334"/>
                      <a:gd name="connsiteY0" fmla="*/ 1536 h 221971"/>
                      <a:gd name="connsiteX1" fmla="*/ 115291 w 119334"/>
                      <a:gd name="connsiteY1" fmla="*/ 218985 h 221971"/>
                      <a:gd name="connsiteX2" fmla="*/ 46584 w 119334"/>
                      <a:gd name="connsiteY2" fmla="*/ 22860 h 221971"/>
                      <a:gd name="connsiteX3" fmla="*/ 34011 w 119334"/>
                      <a:gd name="connsiteY3" fmla="*/ 221971 h 221971"/>
                      <a:gd name="connsiteX4" fmla="*/ 0 w 119334"/>
                      <a:gd name="connsiteY4" fmla="*/ 0 h 221971"/>
                      <a:gd name="connsiteX5" fmla="*/ 101600 w 119334"/>
                      <a:gd name="connsiteY5" fmla="*/ 1536 h 221971"/>
                      <a:gd name="connsiteX0" fmla="*/ 101600 w 119334"/>
                      <a:gd name="connsiteY0" fmla="*/ 34556 h 254991"/>
                      <a:gd name="connsiteX1" fmla="*/ 115291 w 119334"/>
                      <a:gd name="connsiteY1" fmla="*/ 252005 h 254991"/>
                      <a:gd name="connsiteX2" fmla="*/ 51664 w 119334"/>
                      <a:gd name="connsiteY2" fmla="*/ 0 h 254991"/>
                      <a:gd name="connsiteX3" fmla="*/ 34011 w 119334"/>
                      <a:gd name="connsiteY3" fmla="*/ 254991 h 254991"/>
                      <a:gd name="connsiteX4" fmla="*/ 0 w 119334"/>
                      <a:gd name="connsiteY4" fmla="*/ 33020 h 254991"/>
                      <a:gd name="connsiteX5" fmla="*/ 101600 w 119334"/>
                      <a:gd name="connsiteY5" fmla="*/ 34556 h 254991"/>
                      <a:gd name="connsiteX0" fmla="*/ 101600 w 103630"/>
                      <a:gd name="connsiteY0" fmla="*/ 34556 h 269785"/>
                      <a:gd name="connsiteX1" fmla="*/ 94971 w 103630"/>
                      <a:gd name="connsiteY1" fmla="*/ 269785 h 269785"/>
                      <a:gd name="connsiteX2" fmla="*/ 51664 w 103630"/>
                      <a:gd name="connsiteY2" fmla="*/ 0 h 269785"/>
                      <a:gd name="connsiteX3" fmla="*/ 34011 w 103630"/>
                      <a:gd name="connsiteY3" fmla="*/ 254991 h 269785"/>
                      <a:gd name="connsiteX4" fmla="*/ 0 w 103630"/>
                      <a:gd name="connsiteY4" fmla="*/ 33020 h 269785"/>
                      <a:gd name="connsiteX5" fmla="*/ 101600 w 103630"/>
                      <a:gd name="connsiteY5" fmla="*/ 34556 h 269785"/>
                      <a:gd name="connsiteX0" fmla="*/ 101600 w 103630"/>
                      <a:gd name="connsiteY0" fmla="*/ 34556 h 269785"/>
                      <a:gd name="connsiteX1" fmla="*/ 94971 w 103630"/>
                      <a:gd name="connsiteY1" fmla="*/ 269785 h 269785"/>
                      <a:gd name="connsiteX2" fmla="*/ 51664 w 103630"/>
                      <a:gd name="connsiteY2" fmla="*/ 0 h 269785"/>
                      <a:gd name="connsiteX3" fmla="*/ 34011 w 103630"/>
                      <a:gd name="connsiteY3" fmla="*/ 254991 h 269785"/>
                      <a:gd name="connsiteX4" fmla="*/ 0 w 103630"/>
                      <a:gd name="connsiteY4" fmla="*/ 33020 h 269785"/>
                      <a:gd name="connsiteX5" fmla="*/ 101600 w 103630"/>
                      <a:gd name="connsiteY5" fmla="*/ 34556 h 269785"/>
                      <a:gd name="connsiteX0" fmla="*/ 101600 w 116722"/>
                      <a:gd name="connsiteY0" fmla="*/ 34556 h 269785"/>
                      <a:gd name="connsiteX1" fmla="*/ 94971 w 116722"/>
                      <a:gd name="connsiteY1" fmla="*/ 269785 h 269785"/>
                      <a:gd name="connsiteX2" fmla="*/ 51664 w 116722"/>
                      <a:gd name="connsiteY2" fmla="*/ 0 h 269785"/>
                      <a:gd name="connsiteX3" fmla="*/ 34011 w 116722"/>
                      <a:gd name="connsiteY3" fmla="*/ 254991 h 269785"/>
                      <a:gd name="connsiteX4" fmla="*/ 0 w 116722"/>
                      <a:gd name="connsiteY4" fmla="*/ 33020 h 269785"/>
                      <a:gd name="connsiteX5" fmla="*/ 101600 w 116722"/>
                      <a:gd name="connsiteY5" fmla="*/ 34556 h 269785"/>
                      <a:gd name="connsiteX0" fmla="*/ 101600 w 108777"/>
                      <a:gd name="connsiteY0" fmla="*/ 34556 h 259625"/>
                      <a:gd name="connsiteX1" fmla="*/ 82271 w 108777"/>
                      <a:gd name="connsiteY1" fmla="*/ 259625 h 259625"/>
                      <a:gd name="connsiteX2" fmla="*/ 51664 w 108777"/>
                      <a:gd name="connsiteY2" fmla="*/ 0 h 259625"/>
                      <a:gd name="connsiteX3" fmla="*/ 34011 w 108777"/>
                      <a:gd name="connsiteY3" fmla="*/ 254991 h 259625"/>
                      <a:gd name="connsiteX4" fmla="*/ 0 w 108777"/>
                      <a:gd name="connsiteY4" fmla="*/ 33020 h 259625"/>
                      <a:gd name="connsiteX5" fmla="*/ 101600 w 108777"/>
                      <a:gd name="connsiteY5" fmla="*/ 34556 h 259625"/>
                      <a:gd name="connsiteX0" fmla="*/ 101600 w 108777"/>
                      <a:gd name="connsiteY0" fmla="*/ 34556 h 259625"/>
                      <a:gd name="connsiteX1" fmla="*/ 82271 w 108777"/>
                      <a:gd name="connsiteY1" fmla="*/ 259625 h 259625"/>
                      <a:gd name="connsiteX2" fmla="*/ 51664 w 108777"/>
                      <a:gd name="connsiteY2" fmla="*/ 0 h 259625"/>
                      <a:gd name="connsiteX3" fmla="*/ 34011 w 108777"/>
                      <a:gd name="connsiteY3" fmla="*/ 254991 h 259625"/>
                      <a:gd name="connsiteX4" fmla="*/ 0 w 108777"/>
                      <a:gd name="connsiteY4" fmla="*/ 33020 h 259625"/>
                      <a:gd name="connsiteX5" fmla="*/ 101600 w 108777"/>
                      <a:gd name="connsiteY5" fmla="*/ 34556 h 259625"/>
                      <a:gd name="connsiteX0" fmla="*/ 101600 w 108777"/>
                      <a:gd name="connsiteY0" fmla="*/ 34556 h 259625"/>
                      <a:gd name="connsiteX1" fmla="*/ 82271 w 108777"/>
                      <a:gd name="connsiteY1" fmla="*/ 259625 h 259625"/>
                      <a:gd name="connsiteX2" fmla="*/ 51664 w 108777"/>
                      <a:gd name="connsiteY2" fmla="*/ 0 h 259625"/>
                      <a:gd name="connsiteX3" fmla="*/ 34011 w 108777"/>
                      <a:gd name="connsiteY3" fmla="*/ 254991 h 259625"/>
                      <a:gd name="connsiteX4" fmla="*/ 0 w 108777"/>
                      <a:gd name="connsiteY4" fmla="*/ 33020 h 259625"/>
                      <a:gd name="connsiteX5" fmla="*/ 101600 w 108777"/>
                      <a:gd name="connsiteY5" fmla="*/ 34556 h 259625"/>
                      <a:gd name="connsiteX0" fmla="*/ 101638 w 108815"/>
                      <a:gd name="connsiteY0" fmla="*/ 34556 h 259625"/>
                      <a:gd name="connsiteX1" fmla="*/ 82309 w 108815"/>
                      <a:gd name="connsiteY1" fmla="*/ 259625 h 259625"/>
                      <a:gd name="connsiteX2" fmla="*/ 51702 w 108815"/>
                      <a:gd name="connsiteY2" fmla="*/ 0 h 259625"/>
                      <a:gd name="connsiteX3" fmla="*/ 34049 w 108815"/>
                      <a:gd name="connsiteY3" fmla="*/ 254991 h 259625"/>
                      <a:gd name="connsiteX4" fmla="*/ 38 w 108815"/>
                      <a:gd name="connsiteY4" fmla="*/ 33020 h 259625"/>
                      <a:gd name="connsiteX5" fmla="*/ 101638 w 108815"/>
                      <a:gd name="connsiteY5" fmla="*/ 34556 h 259625"/>
                      <a:gd name="connsiteX0" fmla="*/ 101638 w 108815"/>
                      <a:gd name="connsiteY0" fmla="*/ 9156 h 234225"/>
                      <a:gd name="connsiteX1" fmla="*/ 82309 w 108815"/>
                      <a:gd name="connsiteY1" fmla="*/ 234225 h 234225"/>
                      <a:gd name="connsiteX2" fmla="*/ 54242 w 108815"/>
                      <a:gd name="connsiteY2" fmla="*/ 0 h 234225"/>
                      <a:gd name="connsiteX3" fmla="*/ 34049 w 108815"/>
                      <a:gd name="connsiteY3" fmla="*/ 229591 h 234225"/>
                      <a:gd name="connsiteX4" fmla="*/ 38 w 108815"/>
                      <a:gd name="connsiteY4" fmla="*/ 7620 h 234225"/>
                      <a:gd name="connsiteX5" fmla="*/ 101638 w 108815"/>
                      <a:gd name="connsiteY5" fmla="*/ 9156 h 2342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8815" h="234225">
                        <a:moveTo>
                          <a:pt x="101638" y="9156"/>
                        </a:moveTo>
                        <a:cubicBezTo>
                          <a:pt x="101638" y="-9628"/>
                          <a:pt x="127025" y="175805"/>
                          <a:pt x="82309" y="234225"/>
                        </a:cubicBezTo>
                        <a:cubicBezTo>
                          <a:pt x="82267" y="149377"/>
                          <a:pt x="92384" y="69608"/>
                          <a:pt x="54242" y="0"/>
                        </a:cubicBezTo>
                        <a:cubicBezTo>
                          <a:pt x="33097" y="62562"/>
                          <a:pt x="47740" y="176251"/>
                          <a:pt x="34049" y="229591"/>
                        </a:cubicBezTo>
                        <a:cubicBezTo>
                          <a:pt x="-2515" y="181331"/>
                          <a:pt x="38" y="26404"/>
                          <a:pt x="38" y="7620"/>
                        </a:cubicBezTo>
                        <a:lnTo>
                          <a:pt x="101638" y="9156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40000"/>
                      <a:lumOff val="6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11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endParaRPr>
                  </a:p>
                </p:txBody>
              </p:sp>
              <p:sp>
                <p:nvSpPr>
                  <p:cNvPr id="62" name="Forma libre 26">
                    <a:extLst>
                      <a:ext uri="{FF2B5EF4-FFF2-40B4-BE49-F238E27FC236}">
                        <a16:creationId xmlns="" xmlns:a16="http://schemas.microsoft.com/office/drawing/2014/main" id="{B2C7BEDA-4A0A-4925-98A1-3410C9F4778C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063492" y="2051801"/>
                    <a:ext cx="166861" cy="387118"/>
                  </a:xfrm>
                  <a:custGeom>
                    <a:avLst/>
                    <a:gdLst>
                      <a:gd name="connsiteX0" fmla="*/ 23361 w 166861"/>
                      <a:gd name="connsiteY0" fmla="*/ 387118 h 387118"/>
                      <a:gd name="connsiteX1" fmla="*/ 166861 w 166861"/>
                      <a:gd name="connsiteY1" fmla="*/ 387118 h 387118"/>
                      <a:gd name="connsiteX2" fmla="*/ 143501 w 166861"/>
                      <a:gd name="connsiteY2" fmla="*/ 136826 h 387118"/>
                      <a:gd name="connsiteX3" fmla="*/ 86768 w 166861"/>
                      <a:gd name="connsiteY3" fmla="*/ 0 h 387118"/>
                      <a:gd name="connsiteX4" fmla="*/ 0 w 166861"/>
                      <a:gd name="connsiteY4" fmla="*/ 143501 h 387118"/>
                      <a:gd name="connsiteX5" fmla="*/ 23361 w 166861"/>
                      <a:gd name="connsiteY5" fmla="*/ 387118 h 387118"/>
                      <a:gd name="connsiteX0" fmla="*/ 23361 w 166861"/>
                      <a:gd name="connsiteY0" fmla="*/ 387118 h 387118"/>
                      <a:gd name="connsiteX1" fmla="*/ 166861 w 166861"/>
                      <a:gd name="connsiteY1" fmla="*/ 387118 h 387118"/>
                      <a:gd name="connsiteX2" fmla="*/ 143501 w 166861"/>
                      <a:gd name="connsiteY2" fmla="*/ 136826 h 387118"/>
                      <a:gd name="connsiteX3" fmla="*/ 86768 w 166861"/>
                      <a:gd name="connsiteY3" fmla="*/ 0 h 387118"/>
                      <a:gd name="connsiteX4" fmla="*/ 62488 w 166861"/>
                      <a:gd name="connsiteY4" fmla="*/ 37303 h 387118"/>
                      <a:gd name="connsiteX5" fmla="*/ 0 w 166861"/>
                      <a:gd name="connsiteY5" fmla="*/ 143501 h 387118"/>
                      <a:gd name="connsiteX6" fmla="*/ 23361 w 166861"/>
                      <a:gd name="connsiteY6" fmla="*/ 387118 h 387118"/>
                      <a:gd name="connsiteX0" fmla="*/ 23361 w 166861"/>
                      <a:gd name="connsiteY0" fmla="*/ 387118 h 387118"/>
                      <a:gd name="connsiteX1" fmla="*/ 166861 w 166861"/>
                      <a:gd name="connsiteY1" fmla="*/ 387118 h 387118"/>
                      <a:gd name="connsiteX2" fmla="*/ 143501 w 166861"/>
                      <a:gd name="connsiteY2" fmla="*/ 136826 h 387118"/>
                      <a:gd name="connsiteX3" fmla="*/ 86768 w 166861"/>
                      <a:gd name="connsiteY3" fmla="*/ 0 h 387118"/>
                      <a:gd name="connsiteX4" fmla="*/ 45802 w 166861"/>
                      <a:gd name="connsiteY4" fmla="*/ 7268 h 387118"/>
                      <a:gd name="connsiteX5" fmla="*/ 0 w 166861"/>
                      <a:gd name="connsiteY5" fmla="*/ 143501 h 387118"/>
                      <a:gd name="connsiteX6" fmla="*/ 23361 w 166861"/>
                      <a:gd name="connsiteY6" fmla="*/ 387118 h 3871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6861" h="387118">
                        <a:moveTo>
                          <a:pt x="23361" y="387118"/>
                        </a:moveTo>
                        <a:lnTo>
                          <a:pt x="166861" y="387118"/>
                        </a:lnTo>
                        <a:lnTo>
                          <a:pt x="143501" y="136826"/>
                        </a:lnTo>
                        <a:lnTo>
                          <a:pt x="86768" y="0"/>
                        </a:lnTo>
                        <a:lnTo>
                          <a:pt x="45802" y="7268"/>
                        </a:lnTo>
                        <a:lnTo>
                          <a:pt x="0" y="143501"/>
                        </a:lnTo>
                        <a:lnTo>
                          <a:pt x="23361" y="38711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11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endParaRPr>
                  </a:p>
                </p:txBody>
              </p:sp>
            </p:grpSp>
            <p:sp>
              <p:nvSpPr>
                <p:cNvPr id="54" name="AutoShape 18">
                  <a:extLst>
                    <a:ext uri="{FF2B5EF4-FFF2-40B4-BE49-F238E27FC236}">
                      <a16:creationId xmlns="" xmlns:a16="http://schemas.microsoft.com/office/drawing/2014/main" id="{E3578147-10B2-4739-AE10-E0430AA4D46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66568" y="5360146"/>
                  <a:ext cx="1001651" cy="844111"/>
                </a:xfrm>
                <a:prstGeom prst="can">
                  <a:avLst>
                    <a:gd name="adj" fmla="val 16727"/>
                  </a:avLst>
                </a:prstGeom>
                <a:solidFill>
                  <a:srgbClr val="3399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55" name="Oval 19">
                  <a:extLst>
                    <a:ext uri="{FF2B5EF4-FFF2-40B4-BE49-F238E27FC236}">
                      <a16:creationId xmlns="" xmlns:a16="http://schemas.microsoft.com/office/drawing/2014/main" id="{5AD38439-767A-461C-AAEB-A59E641BF5C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67306" y="6077787"/>
                  <a:ext cx="1000913" cy="127940"/>
                </a:xfrm>
                <a:prstGeom prst="ellipse">
                  <a:avLst/>
                </a:prstGeom>
                <a:solidFill>
                  <a:srgbClr val="3399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pic>
              <p:nvPicPr>
                <p:cNvPr id="56" name="Imagen 55">
                  <a:extLst>
                    <a:ext uri="{FF2B5EF4-FFF2-40B4-BE49-F238E27FC236}">
                      <a16:creationId xmlns="" xmlns:a16="http://schemas.microsoft.com/office/drawing/2014/main" id="{223C165D-D760-4AB2-99A1-81E52C5DF88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4571207" y="3321748"/>
                  <a:ext cx="2257425" cy="1352550"/>
                </a:xfrm>
                <a:prstGeom prst="rect">
                  <a:avLst/>
                </a:prstGeom>
              </p:spPr>
            </p:pic>
            <p:pic>
              <p:nvPicPr>
                <p:cNvPr id="57" name="Imagen 56">
                  <a:extLst>
                    <a:ext uri="{FF2B5EF4-FFF2-40B4-BE49-F238E27FC236}">
                      <a16:creationId xmlns="" xmlns:a16="http://schemas.microsoft.com/office/drawing/2014/main" id="{E664BC45-FA5B-4051-AF82-9C195D3840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5220072" y="4761542"/>
                  <a:ext cx="247650" cy="1028700"/>
                </a:xfrm>
                <a:prstGeom prst="rect">
                  <a:avLst/>
                </a:prstGeom>
              </p:spPr>
            </p:pic>
            <p:sp>
              <p:nvSpPr>
                <p:cNvPr id="58" name="Forma libre 22">
                  <a:extLst>
                    <a:ext uri="{FF2B5EF4-FFF2-40B4-BE49-F238E27FC236}">
                      <a16:creationId xmlns="" xmlns:a16="http://schemas.microsoft.com/office/drawing/2014/main" id="{946C3287-9C0D-4A46-BB76-1018F5D371AA}"/>
                    </a:ext>
                  </a:extLst>
                </p:cNvPr>
                <p:cNvSpPr/>
                <p:nvPr/>
              </p:nvSpPr>
              <p:spPr bwMode="auto">
                <a:xfrm>
                  <a:off x="4601497" y="4446639"/>
                  <a:ext cx="774968" cy="361335"/>
                </a:xfrm>
                <a:custGeom>
                  <a:avLst/>
                  <a:gdLst>
                    <a:gd name="connsiteX0" fmla="*/ 29497 w 774968"/>
                    <a:gd name="connsiteY0" fmla="*/ 0 h 361335"/>
                    <a:gd name="connsiteX1" fmla="*/ 14748 w 774968"/>
                    <a:gd name="connsiteY1" fmla="*/ 58993 h 361335"/>
                    <a:gd name="connsiteX2" fmla="*/ 0 w 774968"/>
                    <a:gd name="connsiteY2" fmla="*/ 125361 h 361335"/>
                    <a:gd name="connsiteX3" fmla="*/ 7374 w 774968"/>
                    <a:gd name="connsiteY3" fmla="*/ 169606 h 361335"/>
                    <a:gd name="connsiteX4" fmla="*/ 29497 w 774968"/>
                    <a:gd name="connsiteY4" fmla="*/ 176980 h 361335"/>
                    <a:gd name="connsiteX5" fmla="*/ 58993 w 774968"/>
                    <a:gd name="connsiteY5" fmla="*/ 191729 h 361335"/>
                    <a:gd name="connsiteX6" fmla="*/ 103238 w 774968"/>
                    <a:gd name="connsiteY6" fmla="*/ 206477 h 361335"/>
                    <a:gd name="connsiteX7" fmla="*/ 125361 w 774968"/>
                    <a:gd name="connsiteY7" fmla="*/ 213851 h 361335"/>
                    <a:gd name="connsiteX8" fmla="*/ 191729 w 774968"/>
                    <a:gd name="connsiteY8" fmla="*/ 243348 h 361335"/>
                    <a:gd name="connsiteX9" fmla="*/ 213851 w 774968"/>
                    <a:gd name="connsiteY9" fmla="*/ 250722 h 361335"/>
                    <a:gd name="connsiteX10" fmla="*/ 228600 w 774968"/>
                    <a:gd name="connsiteY10" fmla="*/ 265471 h 361335"/>
                    <a:gd name="connsiteX11" fmla="*/ 272845 w 774968"/>
                    <a:gd name="connsiteY11" fmla="*/ 280219 h 361335"/>
                    <a:gd name="connsiteX12" fmla="*/ 331838 w 774968"/>
                    <a:gd name="connsiteY12" fmla="*/ 294967 h 361335"/>
                    <a:gd name="connsiteX13" fmla="*/ 398206 w 774968"/>
                    <a:gd name="connsiteY13" fmla="*/ 309716 h 361335"/>
                    <a:gd name="connsiteX14" fmla="*/ 560438 w 774968"/>
                    <a:gd name="connsiteY14" fmla="*/ 324464 h 361335"/>
                    <a:gd name="connsiteX15" fmla="*/ 730045 w 774968"/>
                    <a:gd name="connsiteY15" fmla="*/ 324464 h 361335"/>
                    <a:gd name="connsiteX16" fmla="*/ 774290 w 774968"/>
                    <a:gd name="connsiteY16" fmla="*/ 361335 h 361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74968" h="361335">
                      <a:moveTo>
                        <a:pt x="29497" y="0"/>
                      </a:moveTo>
                      <a:cubicBezTo>
                        <a:pt x="14500" y="74976"/>
                        <a:pt x="29867" y="6076"/>
                        <a:pt x="14748" y="58993"/>
                      </a:cubicBezTo>
                      <a:cubicBezTo>
                        <a:pt x="7806" y="83291"/>
                        <a:pt x="5068" y="100019"/>
                        <a:pt x="0" y="125361"/>
                      </a:cubicBezTo>
                      <a:cubicBezTo>
                        <a:pt x="2458" y="140109"/>
                        <a:pt x="-44" y="156624"/>
                        <a:pt x="7374" y="169606"/>
                      </a:cubicBezTo>
                      <a:cubicBezTo>
                        <a:pt x="11231" y="176355"/>
                        <a:pt x="22352" y="173918"/>
                        <a:pt x="29497" y="176980"/>
                      </a:cubicBezTo>
                      <a:cubicBezTo>
                        <a:pt x="39601" y="181310"/>
                        <a:pt x="48787" y="187646"/>
                        <a:pt x="58993" y="191729"/>
                      </a:cubicBezTo>
                      <a:cubicBezTo>
                        <a:pt x="73427" y="197503"/>
                        <a:pt x="88490" y="201561"/>
                        <a:pt x="103238" y="206477"/>
                      </a:cubicBezTo>
                      <a:lnTo>
                        <a:pt x="125361" y="213851"/>
                      </a:lnTo>
                      <a:cubicBezTo>
                        <a:pt x="160419" y="237224"/>
                        <a:pt x="139075" y="225797"/>
                        <a:pt x="191729" y="243348"/>
                      </a:cubicBezTo>
                      <a:lnTo>
                        <a:pt x="213851" y="250722"/>
                      </a:lnTo>
                      <a:cubicBezTo>
                        <a:pt x="218767" y="255638"/>
                        <a:pt x="222381" y="262362"/>
                        <a:pt x="228600" y="265471"/>
                      </a:cubicBezTo>
                      <a:cubicBezTo>
                        <a:pt x="242505" y="272423"/>
                        <a:pt x="258097" y="275303"/>
                        <a:pt x="272845" y="280219"/>
                      </a:cubicBezTo>
                      <a:cubicBezTo>
                        <a:pt x="312380" y="293397"/>
                        <a:pt x="278443" y="283101"/>
                        <a:pt x="331838" y="294967"/>
                      </a:cubicBezTo>
                      <a:cubicBezTo>
                        <a:pt x="364879" y="302310"/>
                        <a:pt x="362052" y="304154"/>
                        <a:pt x="398206" y="309716"/>
                      </a:cubicBezTo>
                      <a:cubicBezTo>
                        <a:pt x="458803" y="319038"/>
                        <a:pt x="494239" y="319736"/>
                        <a:pt x="560438" y="324464"/>
                      </a:cubicBezTo>
                      <a:cubicBezTo>
                        <a:pt x="632936" y="348629"/>
                        <a:pt x="551510" y="324464"/>
                        <a:pt x="730045" y="324464"/>
                      </a:cubicBezTo>
                      <a:cubicBezTo>
                        <a:pt x="783989" y="324464"/>
                        <a:pt x="774290" y="322798"/>
                        <a:pt x="774290" y="361335"/>
                      </a:cubicBezTo>
                    </a:path>
                  </a:pathLst>
                </a:custGeom>
                <a:noFill/>
                <a:ln w="381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11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59" name="Forma libre 23">
                  <a:extLst>
                    <a:ext uri="{FF2B5EF4-FFF2-40B4-BE49-F238E27FC236}">
                      <a16:creationId xmlns="" xmlns:a16="http://schemas.microsoft.com/office/drawing/2014/main" id="{677F6FEC-8D16-4C5A-AB87-A37CB5B9B7D4}"/>
                    </a:ext>
                  </a:extLst>
                </p:cNvPr>
                <p:cNvSpPr/>
                <p:nvPr/>
              </p:nvSpPr>
              <p:spPr bwMode="auto">
                <a:xfrm>
                  <a:off x="3392129" y="4446639"/>
                  <a:ext cx="1415845" cy="376084"/>
                </a:xfrm>
                <a:custGeom>
                  <a:avLst/>
                  <a:gdLst>
                    <a:gd name="connsiteX0" fmla="*/ 7374 w 1408471"/>
                    <a:gd name="connsiteY0" fmla="*/ 346588 h 346588"/>
                    <a:gd name="connsiteX1" fmla="*/ 7374 w 1408471"/>
                    <a:gd name="connsiteY1" fmla="*/ 287594 h 346588"/>
                    <a:gd name="connsiteX2" fmla="*/ 36871 w 1408471"/>
                    <a:gd name="connsiteY2" fmla="*/ 258097 h 346588"/>
                    <a:gd name="connsiteX3" fmla="*/ 66368 w 1408471"/>
                    <a:gd name="connsiteY3" fmla="*/ 221226 h 346588"/>
                    <a:gd name="connsiteX4" fmla="*/ 88490 w 1408471"/>
                    <a:gd name="connsiteY4" fmla="*/ 206478 h 346588"/>
                    <a:gd name="connsiteX5" fmla="*/ 103239 w 1408471"/>
                    <a:gd name="connsiteY5" fmla="*/ 191730 h 346588"/>
                    <a:gd name="connsiteX6" fmla="*/ 147484 w 1408471"/>
                    <a:gd name="connsiteY6" fmla="*/ 176981 h 346588"/>
                    <a:gd name="connsiteX7" fmla="*/ 191729 w 1408471"/>
                    <a:gd name="connsiteY7" fmla="*/ 162233 h 346588"/>
                    <a:gd name="connsiteX8" fmla="*/ 250723 w 1408471"/>
                    <a:gd name="connsiteY8" fmla="*/ 147484 h 346588"/>
                    <a:gd name="connsiteX9" fmla="*/ 479323 w 1408471"/>
                    <a:gd name="connsiteY9" fmla="*/ 154859 h 346588"/>
                    <a:gd name="connsiteX10" fmla="*/ 508819 w 1408471"/>
                    <a:gd name="connsiteY10" fmla="*/ 162233 h 346588"/>
                    <a:gd name="connsiteX11" fmla="*/ 553065 w 1408471"/>
                    <a:gd name="connsiteY11" fmla="*/ 169607 h 346588"/>
                    <a:gd name="connsiteX12" fmla="*/ 634181 w 1408471"/>
                    <a:gd name="connsiteY12" fmla="*/ 184355 h 346588"/>
                    <a:gd name="connsiteX13" fmla="*/ 693174 w 1408471"/>
                    <a:gd name="connsiteY13" fmla="*/ 206478 h 346588"/>
                    <a:gd name="connsiteX14" fmla="*/ 752168 w 1408471"/>
                    <a:gd name="connsiteY14" fmla="*/ 213852 h 346588"/>
                    <a:gd name="connsiteX15" fmla="*/ 781665 w 1408471"/>
                    <a:gd name="connsiteY15" fmla="*/ 221226 h 346588"/>
                    <a:gd name="connsiteX16" fmla="*/ 855406 w 1408471"/>
                    <a:gd name="connsiteY16" fmla="*/ 228600 h 346588"/>
                    <a:gd name="connsiteX17" fmla="*/ 943897 w 1408471"/>
                    <a:gd name="connsiteY17" fmla="*/ 243349 h 346588"/>
                    <a:gd name="connsiteX18" fmla="*/ 1106129 w 1408471"/>
                    <a:gd name="connsiteY18" fmla="*/ 258097 h 346588"/>
                    <a:gd name="connsiteX19" fmla="*/ 1327355 w 1408471"/>
                    <a:gd name="connsiteY19" fmla="*/ 250723 h 346588"/>
                    <a:gd name="connsiteX20" fmla="*/ 1334729 w 1408471"/>
                    <a:gd name="connsiteY20" fmla="*/ 176981 h 346588"/>
                    <a:gd name="connsiteX21" fmla="*/ 1356852 w 1408471"/>
                    <a:gd name="connsiteY21" fmla="*/ 140110 h 346588"/>
                    <a:gd name="connsiteX22" fmla="*/ 1371600 w 1408471"/>
                    <a:gd name="connsiteY22" fmla="*/ 117988 h 346588"/>
                    <a:gd name="connsiteX23" fmla="*/ 1378974 w 1408471"/>
                    <a:gd name="connsiteY23" fmla="*/ 95865 h 346588"/>
                    <a:gd name="connsiteX24" fmla="*/ 1386348 w 1408471"/>
                    <a:gd name="connsiteY24" fmla="*/ 29497 h 346588"/>
                    <a:gd name="connsiteX25" fmla="*/ 1408471 w 1408471"/>
                    <a:gd name="connsiteY25" fmla="*/ 0 h 346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408471" h="346588">
                      <a:moveTo>
                        <a:pt x="7374" y="346588"/>
                      </a:moveTo>
                      <a:cubicBezTo>
                        <a:pt x="3046" y="324947"/>
                        <a:pt x="-6798" y="307435"/>
                        <a:pt x="7374" y="287594"/>
                      </a:cubicBezTo>
                      <a:cubicBezTo>
                        <a:pt x="15456" y="276279"/>
                        <a:pt x="29158" y="269667"/>
                        <a:pt x="36871" y="258097"/>
                      </a:cubicBezTo>
                      <a:cubicBezTo>
                        <a:pt x="47822" y="241670"/>
                        <a:pt x="51357" y="233235"/>
                        <a:pt x="66368" y="221226"/>
                      </a:cubicBezTo>
                      <a:cubicBezTo>
                        <a:pt x="73288" y="215690"/>
                        <a:pt x="81570" y="212014"/>
                        <a:pt x="88490" y="206478"/>
                      </a:cubicBezTo>
                      <a:cubicBezTo>
                        <a:pt x="93919" y="202135"/>
                        <a:pt x="97020" y="194839"/>
                        <a:pt x="103239" y="191730"/>
                      </a:cubicBezTo>
                      <a:cubicBezTo>
                        <a:pt x="117144" y="184778"/>
                        <a:pt x="132736" y="181897"/>
                        <a:pt x="147484" y="176981"/>
                      </a:cubicBezTo>
                      <a:cubicBezTo>
                        <a:pt x="147488" y="176980"/>
                        <a:pt x="191726" y="162234"/>
                        <a:pt x="191729" y="162233"/>
                      </a:cubicBezTo>
                      <a:cubicBezTo>
                        <a:pt x="236222" y="153335"/>
                        <a:pt x="216710" y="158823"/>
                        <a:pt x="250723" y="147484"/>
                      </a:cubicBezTo>
                      <a:cubicBezTo>
                        <a:pt x="326923" y="149942"/>
                        <a:pt x="403208" y="150509"/>
                        <a:pt x="479323" y="154859"/>
                      </a:cubicBezTo>
                      <a:cubicBezTo>
                        <a:pt x="489441" y="155437"/>
                        <a:pt x="498881" y="160245"/>
                        <a:pt x="508819" y="162233"/>
                      </a:cubicBezTo>
                      <a:cubicBezTo>
                        <a:pt x="523481" y="165165"/>
                        <a:pt x="538316" y="167149"/>
                        <a:pt x="553065" y="169607"/>
                      </a:cubicBezTo>
                      <a:cubicBezTo>
                        <a:pt x="603802" y="186519"/>
                        <a:pt x="542452" y="167676"/>
                        <a:pt x="634181" y="184355"/>
                      </a:cubicBezTo>
                      <a:cubicBezTo>
                        <a:pt x="650988" y="187411"/>
                        <a:pt x="679523" y="203328"/>
                        <a:pt x="693174" y="206478"/>
                      </a:cubicBezTo>
                      <a:cubicBezTo>
                        <a:pt x="712484" y="210934"/>
                        <a:pt x="732620" y="210594"/>
                        <a:pt x="752168" y="213852"/>
                      </a:cubicBezTo>
                      <a:cubicBezTo>
                        <a:pt x="762165" y="215518"/>
                        <a:pt x="771632" y="219793"/>
                        <a:pt x="781665" y="221226"/>
                      </a:cubicBezTo>
                      <a:cubicBezTo>
                        <a:pt x="806120" y="224719"/>
                        <a:pt x="830826" y="226142"/>
                        <a:pt x="855406" y="228600"/>
                      </a:cubicBezTo>
                      <a:cubicBezTo>
                        <a:pt x="898245" y="239311"/>
                        <a:pt x="886352" y="237595"/>
                        <a:pt x="943897" y="243349"/>
                      </a:cubicBezTo>
                      <a:lnTo>
                        <a:pt x="1106129" y="258097"/>
                      </a:lnTo>
                      <a:cubicBezTo>
                        <a:pt x="1179871" y="255639"/>
                        <a:pt x="1257820" y="275397"/>
                        <a:pt x="1327355" y="250723"/>
                      </a:cubicBezTo>
                      <a:cubicBezTo>
                        <a:pt x="1350636" y="242462"/>
                        <a:pt x="1330973" y="201397"/>
                        <a:pt x="1334729" y="176981"/>
                      </a:cubicBezTo>
                      <a:cubicBezTo>
                        <a:pt x="1338998" y="149235"/>
                        <a:pt x="1341351" y="159486"/>
                        <a:pt x="1356852" y="140110"/>
                      </a:cubicBezTo>
                      <a:cubicBezTo>
                        <a:pt x="1362388" y="133190"/>
                        <a:pt x="1366684" y="125362"/>
                        <a:pt x="1371600" y="117988"/>
                      </a:cubicBezTo>
                      <a:cubicBezTo>
                        <a:pt x="1374058" y="110614"/>
                        <a:pt x="1377696" y="103532"/>
                        <a:pt x="1378974" y="95865"/>
                      </a:cubicBezTo>
                      <a:cubicBezTo>
                        <a:pt x="1382633" y="73909"/>
                        <a:pt x="1380949" y="51091"/>
                        <a:pt x="1386348" y="29497"/>
                      </a:cubicBezTo>
                      <a:cubicBezTo>
                        <a:pt x="1389126" y="18383"/>
                        <a:pt x="1400282" y="8190"/>
                        <a:pt x="1408471" y="0"/>
                      </a:cubicBezTo>
                    </a:path>
                  </a:pathLst>
                </a:cu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11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34" name="Forma libre 4">
                <a:extLst>
                  <a:ext uri="{FF2B5EF4-FFF2-40B4-BE49-F238E27FC236}">
                    <a16:creationId xmlns="" xmlns:a16="http://schemas.microsoft.com/office/drawing/2014/main" id="{94E424B5-A81A-4FE9-BEE8-EF2EB6DFF626}"/>
                  </a:ext>
                </a:extLst>
              </p:cNvPr>
              <p:cNvSpPr/>
              <p:nvPr/>
            </p:nvSpPr>
            <p:spPr bwMode="auto">
              <a:xfrm>
                <a:off x="4020897" y="4100945"/>
                <a:ext cx="329431" cy="674255"/>
              </a:xfrm>
              <a:custGeom>
                <a:avLst/>
                <a:gdLst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80170 w 329431"/>
                  <a:gd name="connsiteY6" fmla="*/ 49261 h 674255"/>
                  <a:gd name="connsiteX7" fmla="*/ 58497 w 329431"/>
                  <a:gd name="connsiteY7" fmla="*/ 52340 h 674255"/>
                  <a:gd name="connsiteX8" fmla="*/ 40025 w 329431"/>
                  <a:gd name="connsiteY8" fmla="*/ 600364 h 674255"/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74012 w 329431"/>
                  <a:gd name="connsiteY6" fmla="*/ 46182 h 674255"/>
                  <a:gd name="connsiteX7" fmla="*/ 58497 w 329431"/>
                  <a:gd name="connsiteY7" fmla="*/ 52340 h 674255"/>
                  <a:gd name="connsiteX8" fmla="*/ 40025 w 329431"/>
                  <a:gd name="connsiteY8" fmla="*/ 600364 h 674255"/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74012 w 329431"/>
                  <a:gd name="connsiteY6" fmla="*/ 46182 h 674255"/>
                  <a:gd name="connsiteX7" fmla="*/ 49261 w 329431"/>
                  <a:gd name="connsiteY7" fmla="*/ 46182 h 674255"/>
                  <a:gd name="connsiteX8" fmla="*/ 40025 w 329431"/>
                  <a:gd name="connsiteY8" fmla="*/ 600364 h 674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431" h="674255">
                    <a:moveTo>
                      <a:pt x="40025" y="600364"/>
                    </a:moveTo>
                    <a:lnTo>
                      <a:pt x="0" y="631152"/>
                    </a:lnTo>
                    <a:lnTo>
                      <a:pt x="12316" y="0"/>
                    </a:lnTo>
                    <a:lnTo>
                      <a:pt x="310958" y="6158"/>
                    </a:lnTo>
                    <a:lnTo>
                      <a:pt x="329431" y="631152"/>
                    </a:lnTo>
                    <a:lnTo>
                      <a:pt x="289406" y="674255"/>
                    </a:lnTo>
                    <a:lnTo>
                      <a:pt x="274012" y="46182"/>
                    </a:lnTo>
                    <a:lnTo>
                      <a:pt x="49261" y="46182"/>
                    </a:lnTo>
                    <a:lnTo>
                      <a:pt x="40025" y="600364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31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cxnSp>
            <p:nvCxnSpPr>
              <p:cNvPr id="36" name="Conector recto 35">
                <a:extLst>
                  <a:ext uri="{FF2B5EF4-FFF2-40B4-BE49-F238E27FC236}">
                    <a16:creationId xmlns="" xmlns:a16="http://schemas.microsoft.com/office/drawing/2014/main" id="{51D226EE-A869-4988-8E86-B377012FF1F2}"/>
                  </a:ext>
                </a:extLst>
              </p:cNvPr>
              <p:cNvCxnSpPr/>
              <p:nvPr/>
            </p:nvCxnSpPr>
            <p:spPr bwMode="auto">
              <a:xfrm rot="420000">
                <a:off x="3223312" y="4514469"/>
                <a:ext cx="7288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Conector recto 36">
                <a:extLst>
                  <a:ext uri="{FF2B5EF4-FFF2-40B4-BE49-F238E27FC236}">
                    <a16:creationId xmlns="" xmlns:a16="http://schemas.microsoft.com/office/drawing/2014/main" id="{62576587-3DC1-4C6A-A48A-4A0D91D39271}"/>
                  </a:ext>
                </a:extLst>
              </p:cNvPr>
              <p:cNvCxnSpPr/>
              <p:nvPr/>
            </p:nvCxnSpPr>
            <p:spPr bwMode="auto">
              <a:xfrm rot="21180000" flipH="1">
                <a:off x="5114819" y="4513363"/>
                <a:ext cx="7288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Conector recto 37">
                <a:extLst>
                  <a:ext uri="{FF2B5EF4-FFF2-40B4-BE49-F238E27FC236}">
                    <a16:creationId xmlns="" xmlns:a16="http://schemas.microsoft.com/office/drawing/2014/main" id="{211EAADC-29ED-4A81-8D1C-1F2C869EAF6F}"/>
                  </a:ext>
                </a:extLst>
              </p:cNvPr>
              <p:cNvCxnSpPr/>
              <p:nvPr/>
            </p:nvCxnSpPr>
            <p:spPr bwMode="auto">
              <a:xfrm rot="20520000" flipH="1">
                <a:off x="4017035" y="4494479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Conector recto 38">
                <a:extLst>
                  <a:ext uri="{FF2B5EF4-FFF2-40B4-BE49-F238E27FC236}">
                    <a16:creationId xmlns="" xmlns:a16="http://schemas.microsoft.com/office/drawing/2014/main" id="{A52121FA-7CA1-4012-B9C7-FB280FA2C0B1}"/>
                  </a:ext>
                </a:extLst>
              </p:cNvPr>
              <p:cNvCxnSpPr/>
              <p:nvPr/>
            </p:nvCxnSpPr>
            <p:spPr bwMode="auto">
              <a:xfrm rot="20520000" flipH="1">
                <a:off x="4024077" y="4211377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Conector recto 42">
                <a:extLst>
                  <a:ext uri="{FF2B5EF4-FFF2-40B4-BE49-F238E27FC236}">
                    <a16:creationId xmlns="" xmlns:a16="http://schemas.microsoft.com/office/drawing/2014/main" id="{76359EF4-C1CB-4F97-B5DA-A9EF0CB6BB5A}"/>
                  </a:ext>
                </a:extLst>
              </p:cNvPr>
              <p:cNvCxnSpPr/>
              <p:nvPr/>
            </p:nvCxnSpPr>
            <p:spPr bwMode="auto">
              <a:xfrm rot="1080000">
                <a:off x="4298535" y="4497920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Conector recto 43">
                <a:extLst>
                  <a:ext uri="{FF2B5EF4-FFF2-40B4-BE49-F238E27FC236}">
                    <a16:creationId xmlns="" xmlns:a16="http://schemas.microsoft.com/office/drawing/2014/main" id="{C5290DAF-A2BB-4425-98B8-82E3F42E0F24}"/>
                  </a:ext>
                </a:extLst>
              </p:cNvPr>
              <p:cNvCxnSpPr/>
              <p:nvPr/>
            </p:nvCxnSpPr>
            <p:spPr bwMode="auto">
              <a:xfrm rot="1080000">
                <a:off x="4286389" y="4212437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35" name="Imagen 34">
              <a:extLst>
                <a:ext uri="{FF2B5EF4-FFF2-40B4-BE49-F238E27FC236}">
                  <a16:creationId xmlns="" xmlns:a16="http://schemas.microsoft.com/office/drawing/2014/main" id="{4BC59AF5-37FD-4448-A368-0F3AF866FB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82877" y="3683544"/>
              <a:ext cx="923810" cy="3238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71584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19">
            <a:extLst>
              <a:ext uri="{FF2B5EF4-FFF2-40B4-BE49-F238E27FC236}">
                <a16:creationId xmlns="" xmlns:a16="http://schemas.microsoft.com/office/drawing/2014/main" id="{3E5157D2-DA77-44AB-AC81-4D13A4B9F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883" y="752981"/>
            <a:ext cx="14526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66" name="Text Box 1053">
            <a:extLst>
              <a:ext uri="{FF2B5EF4-FFF2-40B4-BE49-F238E27FC236}">
                <a16:creationId xmlns="" xmlns:a16="http://schemas.microsoft.com/office/drawing/2014/main" id="{1B2F229D-873E-4A7C-AE6A-612E25686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3" y="1349254"/>
            <a:ext cx="7635600" cy="1431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7. Conecte y encienda el multímetro. Enseguida oprima el botón de voltaje o potencial (tercer botón de izquierda a derecha) y el botón que indica 2 (sexto botón de derecha a izquierda). Anote la lectura que indica el equipo, según se muestra en la figura siguiente.</a:t>
            </a:r>
          </a:p>
        </p:txBody>
      </p:sp>
      <p:sp>
        <p:nvSpPr>
          <p:cNvPr id="93" name="Text Box 1053">
            <a:extLst>
              <a:ext uri="{FF2B5EF4-FFF2-40B4-BE49-F238E27FC236}">
                <a16:creationId xmlns="" xmlns:a16="http://schemas.microsoft.com/office/drawing/2014/main" id="{860659A3-5A68-4F61-A1B6-250A39348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3" y="6165304"/>
            <a:ext cx="7635600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8. Sin apagar el multímetro, quite el puente salino y anote sus observaciones.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="" xmlns:a16="http://schemas.microsoft.com/office/drawing/2014/main" id="{AFDC0199-4127-4340-B06F-18D53642D589}"/>
              </a:ext>
            </a:extLst>
          </p:cNvPr>
          <p:cNvGrpSpPr/>
          <p:nvPr/>
        </p:nvGrpSpPr>
        <p:grpSpPr>
          <a:xfrm>
            <a:off x="2267744" y="2934029"/>
            <a:ext cx="4287099" cy="3050420"/>
            <a:chOff x="2267744" y="2934029"/>
            <a:chExt cx="4287099" cy="3050420"/>
          </a:xfrm>
        </p:grpSpPr>
        <p:grpSp>
          <p:nvGrpSpPr>
            <p:cNvPr id="35" name="Grupo 34">
              <a:extLst>
                <a:ext uri="{FF2B5EF4-FFF2-40B4-BE49-F238E27FC236}">
                  <a16:creationId xmlns="" xmlns:a16="http://schemas.microsoft.com/office/drawing/2014/main" id="{DD14474A-D5F1-4322-BA9A-17318B34063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2267744" y="2934029"/>
              <a:ext cx="4287099" cy="3050420"/>
              <a:chOff x="1979712" y="2357466"/>
              <a:chExt cx="4659892" cy="3315674"/>
            </a:xfrm>
          </p:grpSpPr>
          <p:grpSp>
            <p:nvGrpSpPr>
              <p:cNvPr id="40" name="Grupo 39">
                <a:extLst>
                  <a:ext uri="{FF2B5EF4-FFF2-40B4-BE49-F238E27FC236}">
                    <a16:creationId xmlns="" xmlns:a16="http://schemas.microsoft.com/office/drawing/2014/main" id="{9A915CEB-685A-4F39-A033-1B3C93D7F84F}"/>
                  </a:ext>
                </a:extLst>
              </p:cNvPr>
              <p:cNvGrpSpPr/>
              <p:nvPr/>
            </p:nvGrpSpPr>
            <p:grpSpPr>
              <a:xfrm>
                <a:off x="1979712" y="2357466"/>
                <a:ext cx="4659892" cy="3315674"/>
                <a:chOff x="2168740" y="3321748"/>
                <a:chExt cx="4659892" cy="3315674"/>
              </a:xfrm>
            </p:grpSpPr>
            <p:grpSp>
              <p:nvGrpSpPr>
                <p:cNvPr id="72" name="Grupo 71">
                  <a:extLst>
                    <a:ext uri="{FF2B5EF4-FFF2-40B4-BE49-F238E27FC236}">
                      <a16:creationId xmlns="" xmlns:a16="http://schemas.microsoft.com/office/drawing/2014/main" id="{9B236764-107B-4864-9872-5215F912E47C}"/>
                    </a:ext>
                  </a:extLst>
                </p:cNvPr>
                <p:cNvGrpSpPr/>
                <p:nvPr/>
              </p:nvGrpSpPr>
              <p:grpSpPr>
                <a:xfrm>
                  <a:off x="3295390" y="5085184"/>
                  <a:ext cx="987424" cy="1122019"/>
                  <a:chOff x="2182020" y="3245414"/>
                  <a:chExt cx="2155826" cy="2413000"/>
                </a:xfrm>
              </p:grpSpPr>
              <p:sp>
                <p:nvSpPr>
                  <p:cNvPr id="90" name="AutoShape 12">
                    <a:extLst>
                      <a:ext uri="{FF2B5EF4-FFF2-40B4-BE49-F238E27FC236}">
                        <a16:creationId xmlns="" xmlns:a16="http://schemas.microsoft.com/office/drawing/2014/main" id="{DCD487C9-570A-4B60-9B70-97981DB182E6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82020" y="3245414"/>
                    <a:ext cx="2155826" cy="2346325"/>
                  </a:xfrm>
                  <a:prstGeom prst="can">
                    <a:avLst>
                      <a:gd name="adj" fmla="val 13070"/>
                    </a:avLst>
                  </a:prstGeom>
                  <a:solidFill>
                    <a:srgbClr val="CCEC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91" name="AutoShape 13">
                    <a:extLst>
                      <a:ext uri="{FF2B5EF4-FFF2-40B4-BE49-F238E27FC236}">
                        <a16:creationId xmlns="" xmlns:a16="http://schemas.microsoft.com/office/drawing/2014/main" id="{9E485409-810F-4D30-8FE3-EE15F318F0BD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82020" y="3832789"/>
                    <a:ext cx="2155826" cy="1822450"/>
                  </a:xfrm>
                  <a:prstGeom prst="can">
                    <a:avLst>
                      <a:gd name="adj" fmla="val 16727"/>
                    </a:avLst>
                  </a:prstGeom>
                  <a:solidFill>
                    <a:srgbClr val="CCCC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  <p:sp>
                <p:nvSpPr>
                  <p:cNvPr id="92" name="Oval 14">
                    <a:extLst>
                      <a:ext uri="{FF2B5EF4-FFF2-40B4-BE49-F238E27FC236}">
                        <a16:creationId xmlns="" xmlns:a16="http://schemas.microsoft.com/office/drawing/2014/main" id="{21121696-8DDC-4667-89C8-AF1ECC8997BB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183608" y="5382189"/>
                    <a:ext cx="2154238" cy="276225"/>
                  </a:xfrm>
                  <a:prstGeom prst="ellipse">
                    <a:avLst/>
                  </a:prstGeom>
                  <a:solidFill>
                    <a:srgbClr val="CCCC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s-MX"/>
                  </a:p>
                </p:txBody>
              </p:sp>
            </p:grpSp>
            <p:sp>
              <p:nvSpPr>
                <p:cNvPr id="73" name="AutoShape 17">
                  <a:extLst>
                    <a:ext uri="{FF2B5EF4-FFF2-40B4-BE49-F238E27FC236}">
                      <a16:creationId xmlns="" xmlns:a16="http://schemas.microsoft.com/office/drawing/2014/main" id="{6BA36E8A-D229-493C-ABC6-FAAD711B197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66568" y="5088089"/>
                  <a:ext cx="1001651" cy="1086756"/>
                </a:xfrm>
                <a:prstGeom prst="can">
                  <a:avLst>
                    <a:gd name="adj" fmla="val 13070"/>
                  </a:avLst>
                </a:prstGeom>
                <a:solidFill>
                  <a:srgbClr val="CCEC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74" name="Text Box 20">
                  <a:extLst>
                    <a:ext uri="{FF2B5EF4-FFF2-40B4-BE49-F238E27FC236}">
                      <a16:creationId xmlns="" xmlns:a16="http://schemas.microsoft.com/office/drawing/2014/main" id="{13820A00-2A5F-414D-A041-279E84E01C0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08191" y="6237312"/>
                  <a:ext cx="77457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s-ES" sz="1000" b="0" dirty="0">
                      <a:solidFill>
                        <a:srgbClr val="000099"/>
                      </a:solidFill>
                      <a:effectLst/>
                    </a:rPr>
                    <a:t>Disolución</a:t>
                  </a:r>
                </a:p>
                <a:p>
                  <a:r>
                    <a:rPr lang="es-ES" sz="1000" b="0" dirty="0">
                      <a:solidFill>
                        <a:srgbClr val="000099"/>
                      </a:solidFill>
                      <a:effectLst/>
                    </a:rPr>
                    <a:t>de CuSO</a:t>
                  </a:r>
                  <a:r>
                    <a:rPr lang="es-ES" sz="1000" b="0" baseline="-25000" dirty="0">
                      <a:solidFill>
                        <a:srgbClr val="000099"/>
                      </a:solidFill>
                      <a:effectLst/>
                    </a:rPr>
                    <a:t>4</a:t>
                  </a:r>
                  <a:endParaRPr lang="es-ES" sz="1000" b="0" baseline="30000" dirty="0">
                    <a:solidFill>
                      <a:srgbClr val="000099"/>
                    </a:solidFill>
                    <a:effectLst/>
                  </a:endParaRPr>
                </a:p>
              </p:txBody>
            </p:sp>
            <p:sp>
              <p:nvSpPr>
                <p:cNvPr id="75" name="Text Box 15">
                  <a:extLst>
                    <a:ext uri="{FF2B5EF4-FFF2-40B4-BE49-F238E27FC236}">
                      <a16:creationId xmlns="" xmlns:a16="http://schemas.microsoft.com/office/drawing/2014/main" id="{4A742D48-985F-4755-BE91-6018E2B2992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98344" y="6237312"/>
                  <a:ext cx="77457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s-ES" sz="1000" b="0" dirty="0">
                      <a:solidFill>
                        <a:srgbClr val="000099"/>
                      </a:solidFill>
                      <a:effectLst/>
                    </a:rPr>
                    <a:t>Disolución</a:t>
                  </a:r>
                </a:p>
                <a:p>
                  <a:r>
                    <a:rPr lang="es-ES" sz="1000" b="0" dirty="0">
                      <a:solidFill>
                        <a:srgbClr val="000099"/>
                      </a:solidFill>
                      <a:effectLst/>
                    </a:rPr>
                    <a:t>de ZnSO</a:t>
                  </a:r>
                  <a:r>
                    <a:rPr lang="es-ES" sz="1000" b="0" baseline="-25000" dirty="0">
                      <a:solidFill>
                        <a:srgbClr val="000099"/>
                      </a:solidFill>
                      <a:effectLst/>
                    </a:rPr>
                    <a:t>4</a:t>
                  </a:r>
                  <a:endParaRPr lang="es-ES" sz="1000" b="0" baseline="30000" dirty="0">
                    <a:solidFill>
                      <a:srgbClr val="000099"/>
                    </a:solidFill>
                    <a:effectLst/>
                  </a:endParaRPr>
                </a:p>
              </p:txBody>
            </p:sp>
            <p:sp>
              <p:nvSpPr>
                <p:cNvPr id="76" name="CuadroTexto 75">
                  <a:extLst>
                    <a:ext uri="{FF2B5EF4-FFF2-40B4-BE49-F238E27FC236}">
                      <a16:creationId xmlns="" xmlns:a16="http://schemas.microsoft.com/office/drawing/2014/main" id="{5850989F-8F1B-47AB-845E-B03FEE336D6C}"/>
                    </a:ext>
                  </a:extLst>
                </p:cNvPr>
                <p:cNvSpPr txBox="1"/>
                <p:nvPr/>
              </p:nvSpPr>
              <p:spPr>
                <a:xfrm>
                  <a:off x="2168740" y="5626004"/>
                  <a:ext cx="679673" cy="1538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s-MX" sz="1000" b="0" dirty="0">
                      <a:solidFill>
                        <a:srgbClr val="000099"/>
                      </a:solidFill>
                      <a:effectLst/>
                    </a:rPr>
                    <a:t>Placa de Zn</a:t>
                  </a:r>
                </a:p>
              </p:txBody>
            </p:sp>
            <p:cxnSp>
              <p:nvCxnSpPr>
                <p:cNvPr id="77" name="Conector curvado 13">
                  <a:extLst>
                    <a:ext uri="{FF2B5EF4-FFF2-40B4-BE49-F238E27FC236}">
                      <a16:creationId xmlns="" xmlns:a16="http://schemas.microsoft.com/office/drawing/2014/main" id="{6D9E1BDD-9ED6-4A38-83F8-806833361034}"/>
                    </a:ext>
                  </a:extLst>
                </p:cNvPr>
                <p:cNvCxnSpPr>
                  <a:stCxn id="76" idx="3"/>
                </p:cNvCxnSpPr>
                <p:nvPr/>
              </p:nvCxnSpPr>
              <p:spPr bwMode="auto">
                <a:xfrm>
                  <a:off x="2848413" y="5702948"/>
                  <a:ext cx="538035" cy="125341"/>
                </a:xfrm>
                <a:prstGeom prst="curvedConnector3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stealth"/>
                </a:ln>
                <a:effectLst/>
              </p:spPr>
            </p:cxnSp>
            <p:sp>
              <p:nvSpPr>
                <p:cNvPr id="78" name="CuadroTexto 77">
                  <a:extLst>
                    <a:ext uri="{FF2B5EF4-FFF2-40B4-BE49-F238E27FC236}">
                      <a16:creationId xmlns="" xmlns:a16="http://schemas.microsoft.com/office/drawing/2014/main" id="{060F17BE-2E9D-4A75-A990-C7D555A94D70}"/>
                    </a:ext>
                  </a:extLst>
                </p:cNvPr>
                <p:cNvSpPr txBox="1"/>
                <p:nvPr/>
              </p:nvSpPr>
              <p:spPr>
                <a:xfrm>
                  <a:off x="5750108" y="5626004"/>
                  <a:ext cx="694100" cy="1538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s-MX" sz="1000" b="0" dirty="0">
                      <a:solidFill>
                        <a:srgbClr val="000099"/>
                      </a:solidFill>
                      <a:effectLst/>
                    </a:rPr>
                    <a:t>Placa de Cu</a:t>
                  </a:r>
                </a:p>
              </p:txBody>
            </p:sp>
            <p:cxnSp>
              <p:nvCxnSpPr>
                <p:cNvPr id="79" name="Conector curvado 15">
                  <a:extLst>
                    <a:ext uri="{FF2B5EF4-FFF2-40B4-BE49-F238E27FC236}">
                      <a16:creationId xmlns="" xmlns:a16="http://schemas.microsoft.com/office/drawing/2014/main" id="{0C121335-3FC0-454E-88B4-03BBE79BB2CB}"/>
                    </a:ext>
                  </a:extLst>
                </p:cNvPr>
                <p:cNvCxnSpPr>
                  <a:stCxn id="78" idx="1"/>
                </p:cNvCxnSpPr>
                <p:nvPr/>
              </p:nvCxnSpPr>
              <p:spPr bwMode="auto">
                <a:xfrm rot="10800000" flipV="1">
                  <a:off x="5348284" y="5702948"/>
                  <a:ext cx="401825" cy="124680"/>
                </a:xfrm>
                <a:prstGeom prst="curvedConnector3">
                  <a:avLst>
                    <a:gd name="adj1" fmla="val 50000"/>
                  </a:avLst>
                </a:prstGeom>
                <a:solidFill>
                  <a:schemeClr val="accent1"/>
                </a:solidFill>
                <a:ln w="9525" cap="flat" cmpd="sng" algn="ctr">
                  <a:solidFill>
                    <a:srgbClr val="000099"/>
                  </a:solidFill>
                  <a:prstDash val="solid"/>
                  <a:round/>
                  <a:headEnd type="none" w="med" len="med"/>
                  <a:tailEnd type="stealth"/>
                </a:ln>
                <a:effectLst/>
              </p:spPr>
            </p:cxnSp>
            <p:grpSp>
              <p:nvGrpSpPr>
                <p:cNvPr id="80" name="Grupo 79">
                  <a:extLst>
                    <a:ext uri="{FF2B5EF4-FFF2-40B4-BE49-F238E27FC236}">
                      <a16:creationId xmlns="" xmlns:a16="http://schemas.microsoft.com/office/drawing/2014/main" id="{A29F72BA-3B53-4C4F-A22D-2BCF0C5178CA}"/>
                    </a:ext>
                  </a:extLst>
                </p:cNvPr>
                <p:cNvGrpSpPr/>
                <p:nvPr/>
              </p:nvGrpSpPr>
              <p:grpSpPr>
                <a:xfrm>
                  <a:off x="3343786" y="4813404"/>
                  <a:ext cx="166861" cy="927948"/>
                  <a:chOff x="5063492" y="2051801"/>
                  <a:chExt cx="166861" cy="927948"/>
                </a:xfrm>
              </p:grpSpPr>
              <p:sp>
                <p:nvSpPr>
                  <p:cNvPr id="87" name="Rectángulo 86">
                    <a:extLst>
                      <a:ext uri="{FF2B5EF4-FFF2-40B4-BE49-F238E27FC236}">
                        <a16:creationId xmlns="" xmlns:a16="http://schemas.microsoft.com/office/drawing/2014/main" id="{675F0F46-AEC7-4F4C-8278-809C9993770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39827" y="2547749"/>
                    <a:ext cx="39600" cy="4320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 w="317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11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endParaRPr>
                  </a:p>
                </p:txBody>
              </p:sp>
              <p:sp>
                <p:nvSpPr>
                  <p:cNvPr id="88" name="Rectángulo redondeado 153">
                    <a:extLst>
                      <a:ext uri="{FF2B5EF4-FFF2-40B4-BE49-F238E27FC236}">
                        <a16:creationId xmlns="" xmlns:a16="http://schemas.microsoft.com/office/drawing/2014/main" id="{2C68BF18-B7FE-4363-B614-D7AD15CAF08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100350" y="2426744"/>
                    <a:ext cx="108815" cy="234225"/>
                  </a:xfrm>
                  <a:custGeom>
                    <a:avLst/>
                    <a:gdLst>
                      <a:gd name="connsiteX0" fmla="*/ 0 w 204064"/>
                      <a:gd name="connsiteY0" fmla="*/ 34011 h 223966"/>
                      <a:gd name="connsiteX1" fmla="*/ 34011 w 204064"/>
                      <a:gd name="connsiteY1" fmla="*/ 0 h 223966"/>
                      <a:gd name="connsiteX2" fmla="*/ 170053 w 204064"/>
                      <a:gd name="connsiteY2" fmla="*/ 0 h 223966"/>
                      <a:gd name="connsiteX3" fmla="*/ 204064 w 204064"/>
                      <a:gd name="connsiteY3" fmla="*/ 34011 h 223966"/>
                      <a:gd name="connsiteX4" fmla="*/ 204064 w 204064"/>
                      <a:gd name="connsiteY4" fmla="*/ 189955 h 223966"/>
                      <a:gd name="connsiteX5" fmla="*/ 170053 w 204064"/>
                      <a:gd name="connsiteY5" fmla="*/ 223966 h 223966"/>
                      <a:gd name="connsiteX6" fmla="*/ 34011 w 204064"/>
                      <a:gd name="connsiteY6" fmla="*/ 223966 h 223966"/>
                      <a:gd name="connsiteX7" fmla="*/ 0 w 204064"/>
                      <a:gd name="connsiteY7" fmla="*/ 189955 h 223966"/>
                      <a:gd name="connsiteX8" fmla="*/ 0 w 204064"/>
                      <a:gd name="connsiteY8" fmla="*/ 34011 h 22396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204064 w 204064"/>
                      <a:gd name="connsiteY4" fmla="*/ 189955 h 409386"/>
                      <a:gd name="connsiteX5" fmla="*/ 170053 w 204064"/>
                      <a:gd name="connsiteY5" fmla="*/ 223966 h 409386"/>
                      <a:gd name="connsiteX6" fmla="*/ 77191 w 204064"/>
                      <a:gd name="connsiteY6" fmla="*/ 409386 h 409386"/>
                      <a:gd name="connsiteX7" fmla="*/ 0 w 204064"/>
                      <a:gd name="connsiteY7" fmla="*/ 189955 h 409386"/>
                      <a:gd name="connsiteX8" fmla="*/ 0 w 204064"/>
                      <a:gd name="connsiteY8" fmla="*/ 34011 h 40938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204064 w 204064"/>
                      <a:gd name="connsiteY4" fmla="*/ 189955 h 409386"/>
                      <a:gd name="connsiteX5" fmla="*/ 77191 w 204064"/>
                      <a:gd name="connsiteY5" fmla="*/ 409386 h 409386"/>
                      <a:gd name="connsiteX6" fmla="*/ 0 w 204064"/>
                      <a:gd name="connsiteY6" fmla="*/ 189955 h 409386"/>
                      <a:gd name="connsiteX7" fmla="*/ 0 w 204064"/>
                      <a:gd name="connsiteY7" fmla="*/ 34011 h 40938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130404 w 204064"/>
                      <a:gd name="connsiteY4" fmla="*/ 220435 h 409386"/>
                      <a:gd name="connsiteX5" fmla="*/ 77191 w 204064"/>
                      <a:gd name="connsiteY5" fmla="*/ 409386 h 409386"/>
                      <a:gd name="connsiteX6" fmla="*/ 0 w 204064"/>
                      <a:gd name="connsiteY6" fmla="*/ 189955 h 409386"/>
                      <a:gd name="connsiteX7" fmla="*/ 0 w 204064"/>
                      <a:gd name="connsiteY7" fmla="*/ 34011 h 40938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130404 w 204064"/>
                      <a:gd name="connsiteY4" fmla="*/ 220435 h 409386"/>
                      <a:gd name="connsiteX5" fmla="*/ 77191 w 204064"/>
                      <a:gd name="connsiteY5" fmla="*/ 409386 h 409386"/>
                      <a:gd name="connsiteX6" fmla="*/ 43180 w 204064"/>
                      <a:gd name="connsiteY6" fmla="*/ 202655 h 409386"/>
                      <a:gd name="connsiteX7" fmla="*/ 0 w 204064"/>
                      <a:gd name="connsiteY7" fmla="*/ 34011 h 409386"/>
                      <a:gd name="connsiteX0" fmla="*/ 0 w 204064"/>
                      <a:gd name="connsiteY0" fmla="*/ 34011 h 409386"/>
                      <a:gd name="connsiteX1" fmla="*/ 34011 w 204064"/>
                      <a:gd name="connsiteY1" fmla="*/ 0 h 409386"/>
                      <a:gd name="connsiteX2" fmla="*/ 170053 w 204064"/>
                      <a:gd name="connsiteY2" fmla="*/ 0 h 409386"/>
                      <a:gd name="connsiteX3" fmla="*/ 204064 w 204064"/>
                      <a:gd name="connsiteY3" fmla="*/ 34011 h 409386"/>
                      <a:gd name="connsiteX4" fmla="*/ 130404 w 204064"/>
                      <a:gd name="connsiteY4" fmla="*/ 205195 h 409386"/>
                      <a:gd name="connsiteX5" fmla="*/ 77191 w 204064"/>
                      <a:gd name="connsiteY5" fmla="*/ 409386 h 409386"/>
                      <a:gd name="connsiteX6" fmla="*/ 43180 w 204064"/>
                      <a:gd name="connsiteY6" fmla="*/ 202655 h 409386"/>
                      <a:gd name="connsiteX7" fmla="*/ 0 w 204064"/>
                      <a:gd name="connsiteY7" fmla="*/ 34011 h 409386"/>
                      <a:gd name="connsiteX0" fmla="*/ 0 w 173772"/>
                      <a:gd name="connsiteY0" fmla="*/ 34011 h 409386"/>
                      <a:gd name="connsiteX1" fmla="*/ 34011 w 173772"/>
                      <a:gd name="connsiteY1" fmla="*/ 0 h 409386"/>
                      <a:gd name="connsiteX2" fmla="*/ 170053 w 173772"/>
                      <a:gd name="connsiteY2" fmla="*/ 0 h 409386"/>
                      <a:gd name="connsiteX3" fmla="*/ 130404 w 173772"/>
                      <a:gd name="connsiteY3" fmla="*/ 205195 h 409386"/>
                      <a:gd name="connsiteX4" fmla="*/ 77191 w 173772"/>
                      <a:gd name="connsiteY4" fmla="*/ 409386 h 409386"/>
                      <a:gd name="connsiteX5" fmla="*/ 43180 w 173772"/>
                      <a:gd name="connsiteY5" fmla="*/ 202655 h 409386"/>
                      <a:gd name="connsiteX6" fmla="*/ 0 w 173772"/>
                      <a:gd name="connsiteY6" fmla="*/ 34011 h 409386"/>
                      <a:gd name="connsiteX0" fmla="*/ 0 w 130404"/>
                      <a:gd name="connsiteY0" fmla="*/ 34011 h 409386"/>
                      <a:gd name="connsiteX1" fmla="*/ 34011 w 130404"/>
                      <a:gd name="connsiteY1" fmla="*/ 0 h 409386"/>
                      <a:gd name="connsiteX2" fmla="*/ 130404 w 130404"/>
                      <a:gd name="connsiteY2" fmla="*/ 205195 h 409386"/>
                      <a:gd name="connsiteX3" fmla="*/ 77191 w 130404"/>
                      <a:gd name="connsiteY3" fmla="*/ 409386 h 409386"/>
                      <a:gd name="connsiteX4" fmla="*/ 43180 w 130404"/>
                      <a:gd name="connsiteY4" fmla="*/ 202655 h 409386"/>
                      <a:gd name="connsiteX5" fmla="*/ 0 w 130404"/>
                      <a:gd name="connsiteY5" fmla="*/ 34011 h 409386"/>
                      <a:gd name="connsiteX0" fmla="*/ 0 w 90919"/>
                      <a:gd name="connsiteY0" fmla="*/ 34011 h 409386"/>
                      <a:gd name="connsiteX1" fmla="*/ 34011 w 90919"/>
                      <a:gd name="connsiteY1" fmla="*/ 0 h 409386"/>
                      <a:gd name="connsiteX2" fmla="*/ 89764 w 90919"/>
                      <a:gd name="connsiteY2" fmla="*/ 210275 h 409386"/>
                      <a:gd name="connsiteX3" fmla="*/ 77191 w 90919"/>
                      <a:gd name="connsiteY3" fmla="*/ 409386 h 409386"/>
                      <a:gd name="connsiteX4" fmla="*/ 43180 w 90919"/>
                      <a:gd name="connsiteY4" fmla="*/ 202655 h 409386"/>
                      <a:gd name="connsiteX5" fmla="*/ 0 w 90919"/>
                      <a:gd name="connsiteY5" fmla="*/ 34011 h 409386"/>
                      <a:gd name="connsiteX0" fmla="*/ 0 w 204191"/>
                      <a:gd name="connsiteY0" fmla="*/ 636 h 385725"/>
                      <a:gd name="connsiteX1" fmla="*/ 204191 w 204191"/>
                      <a:gd name="connsiteY1" fmla="*/ 385725 h 385725"/>
                      <a:gd name="connsiteX2" fmla="*/ 89764 w 204191"/>
                      <a:gd name="connsiteY2" fmla="*/ 176900 h 385725"/>
                      <a:gd name="connsiteX3" fmla="*/ 77191 w 204191"/>
                      <a:gd name="connsiteY3" fmla="*/ 376011 h 385725"/>
                      <a:gd name="connsiteX4" fmla="*/ 43180 w 204191"/>
                      <a:gd name="connsiteY4" fmla="*/ 169280 h 385725"/>
                      <a:gd name="connsiteX5" fmla="*/ 0 w 204191"/>
                      <a:gd name="connsiteY5" fmla="*/ 636 h 385725"/>
                      <a:gd name="connsiteX0" fmla="*/ 91440 w 161011"/>
                      <a:gd name="connsiteY0" fmla="*/ 1012 h 231161"/>
                      <a:gd name="connsiteX1" fmla="*/ 161011 w 161011"/>
                      <a:gd name="connsiteY1" fmla="*/ 231161 h 231161"/>
                      <a:gd name="connsiteX2" fmla="*/ 46584 w 161011"/>
                      <a:gd name="connsiteY2" fmla="*/ 22336 h 231161"/>
                      <a:gd name="connsiteX3" fmla="*/ 34011 w 161011"/>
                      <a:gd name="connsiteY3" fmla="*/ 221447 h 231161"/>
                      <a:gd name="connsiteX4" fmla="*/ 0 w 161011"/>
                      <a:gd name="connsiteY4" fmla="*/ 14716 h 231161"/>
                      <a:gd name="connsiteX5" fmla="*/ 91440 w 161011"/>
                      <a:gd name="connsiteY5" fmla="*/ 1012 h 231161"/>
                      <a:gd name="connsiteX0" fmla="*/ 91440 w 161011"/>
                      <a:gd name="connsiteY0" fmla="*/ 1012 h 231161"/>
                      <a:gd name="connsiteX1" fmla="*/ 161011 w 161011"/>
                      <a:gd name="connsiteY1" fmla="*/ 231161 h 231161"/>
                      <a:gd name="connsiteX2" fmla="*/ 46584 w 161011"/>
                      <a:gd name="connsiteY2" fmla="*/ 22336 h 231161"/>
                      <a:gd name="connsiteX3" fmla="*/ 34011 w 161011"/>
                      <a:gd name="connsiteY3" fmla="*/ 221447 h 231161"/>
                      <a:gd name="connsiteX4" fmla="*/ 0 w 161011"/>
                      <a:gd name="connsiteY4" fmla="*/ 14716 h 231161"/>
                      <a:gd name="connsiteX5" fmla="*/ 91440 w 161011"/>
                      <a:gd name="connsiteY5" fmla="*/ 1012 h 231161"/>
                      <a:gd name="connsiteX0" fmla="*/ 91440 w 181331"/>
                      <a:gd name="connsiteY0" fmla="*/ 984 h 238753"/>
                      <a:gd name="connsiteX1" fmla="*/ 181331 w 181331"/>
                      <a:gd name="connsiteY1" fmla="*/ 238753 h 238753"/>
                      <a:gd name="connsiteX2" fmla="*/ 46584 w 181331"/>
                      <a:gd name="connsiteY2" fmla="*/ 22308 h 238753"/>
                      <a:gd name="connsiteX3" fmla="*/ 34011 w 181331"/>
                      <a:gd name="connsiteY3" fmla="*/ 221419 h 238753"/>
                      <a:gd name="connsiteX4" fmla="*/ 0 w 181331"/>
                      <a:gd name="connsiteY4" fmla="*/ 14688 h 238753"/>
                      <a:gd name="connsiteX5" fmla="*/ 91440 w 181331"/>
                      <a:gd name="connsiteY5" fmla="*/ 984 h 238753"/>
                      <a:gd name="connsiteX0" fmla="*/ 91440 w 181331"/>
                      <a:gd name="connsiteY0" fmla="*/ 1362 h 239131"/>
                      <a:gd name="connsiteX1" fmla="*/ 181331 w 181331"/>
                      <a:gd name="connsiteY1" fmla="*/ 239131 h 239131"/>
                      <a:gd name="connsiteX2" fmla="*/ 46584 w 181331"/>
                      <a:gd name="connsiteY2" fmla="*/ 22686 h 239131"/>
                      <a:gd name="connsiteX3" fmla="*/ 34011 w 181331"/>
                      <a:gd name="connsiteY3" fmla="*/ 221797 h 239131"/>
                      <a:gd name="connsiteX4" fmla="*/ 0 w 181331"/>
                      <a:gd name="connsiteY4" fmla="*/ 15066 h 239131"/>
                      <a:gd name="connsiteX5" fmla="*/ 91440 w 181331"/>
                      <a:gd name="connsiteY5" fmla="*/ 1362 h 239131"/>
                      <a:gd name="connsiteX0" fmla="*/ 91440 w 115291"/>
                      <a:gd name="connsiteY0" fmla="*/ 1520 h 221955"/>
                      <a:gd name="connsiteX1" fmla="*/ 115291 w 115291"/>
                      <a:gd name="connsiteY1" fmla="*/ 218969 h 221955"/>
                      <a:gd name="connsiteX2" fmla="*/ 46584 w 115291"/>
                      <a:gd name="connsiteY2" fmla="*/ 22844 h 221955"/>
                      <a:gd name="connsiteX3" fmla="*/ 34011 w 115291"/>
                      <a:gd name="connsiteY3" fmla="*/ 221955 h 221955"/>
                      <a:gd name="connsiteX4" fmla="*/ 0 w 115291"/>
                      <a:gd name="connsiteY4" fmla="*/ 15224 h 221955"/>
                      <a:gd name="connsiteX5" fmla="*/ 91440 w 115291"/>
                      <a:gd name="connsiteY5" fmla="*/ 1520 h 221955"/>
                      <a:gd name="connsiteX0" fmla="*/ 91440 w 118476"/>
                      <a:gd name="connsiteY0" fmla="*/ 1520 h 221955"/>
                      <a:gd name="connsiteX1" fmla="*/ 115291 w 118476"/>
                      <a:gd name="connsiteY1" fmla="*/ 218969 h 221955"/>
                      <a:gd name="connsiteX2" fmla="*/ 46584 w 118476"/>
                      <a:gd name="connsiteY2" fmla="*/ 22844 h 221955"/>
                      <a:gd name="connsiteX3" fmla="*/ 34011 w 118476"/>
                      <a:gd name="connsiteY3" fmla="*/ 221955 h 221955"/>
                      <a:gd name="connsiteX4" fmla="*/ 0 w 118476"/>
                      <a:gd name="connsiteY4" fmla="*/ 15224 h 221955"/>
                      <a:gd name="connsiteX5" fmla="*/ 91440 w 118476"/>
                      <a:gd name="connsiteY5" fmla="*/ 1520 h 221955"/>
                      <a:gd name="connsiteX0" fmla="*/ 91440 w 118476"/>
                      <a:gd name="connsiteY0" fmla="*/ 1520 h 221955"/>
                      <a:gd name="connsiteX1" fmla="*/ 115291 w 118476"/>
                      <a:gd name="connsiteY1" fmla="*/ 218969 h 221955"/>
                      <a:gd name="connsiteX2" fmla="*/ 46584 w 118476"/>
                      <a:gd name="connsiteY2" fmla="*/ 22844 h 221955"/>
                      <a:gd name="connsiteX3" fmla="*/ 34011 w 118476"/>
                      <a:gd name="connsiteY3" fmla="*/ 221955 h 221955"/>
                      <a:gd name="connsiteX4" fmla="*/ 0 w 118476"/>
                      <a:gd name="connsiteY4" fmla="*/ 15224 h 221955"/>
                      <a:gd name="connsiteX5" fmla="*/ 91440 w 118476"/>
                      <a:gd name="connsiteY5" fmla="*/ 1520 h 221955"/>
                      <a:gd name="connsiteX0" fmla="*/ 91440 w 118476"/>
                      <a:gd name="connsiteY0" fmla="*/ 1536 h 221971"/>
                      <a:gd name="connsiteX1" fmla="*/ 115291 w 118476"/>
                      <a:gd name="connsiteY1" fmla="*/ 218985 h 221971"/>
                      <a:gd name="connsiteX2" fmla="*/ 46584 w 118476"/>
                      <a:gd name="connsiteY2" fmla="*/ 22860 h 221971"/>
                      <a:gd name="connsiteX3" fmla="*/ 34011 w 118476"/>
                      <a:gd name="connsiteY3" fmla="*/ 221971 h 221971"/>
                      <a:gd name="connsiteX4" fmla="*/ 0 w 118476"/>
                      <a:gd name="connsiteY4" fmla="*/ 0 h 221971"/>
                      <a:gd name="connsiteX5" fmla="*/ 91440 w 118476"/>
                      <a:gd name="connsiteY5" fmla="*/ 1536 h 221971"/>
                      <a:gd name="connsiteX0" fmla="*/ 101600 w 119334"/>
                      <a:gd name="connsiteY0" fmla="*/ 1536 h 221971"/>
                      <a:gd name="connsiteX1" fmla="*/ 115291 w 119334"/>
                      <a:gd name="connsiteY1" fmla="*/ 218985 h 221971"/>
                      <a:gd name="connsiteX2" fmla="*/ 46584 w 119334"/>
                      <a:gd name="connsiteY2" fmla="*/ 22860 h 221971"/>
                      <a:gd name="connsiteX3" fmla="*/ 34011 w 119334"/>
                      <a:gd name="connsiteY3" fmla="*/ 221971 h 221971"/>
                      <a:gd name="connsiteX4" fmla="*/ 0 w 119334"/>
                      <a:gd name="connsiteY4" fmla="*/ 0 h 221971"/>
                      <a:gd name="connsiteX5" fmla="*/ 101600 w 119334"/>
                      <a:gd name="connsiteY5" fmla="*/ 1536 h 221971"/>
                      <a:gd name="connsiteX0" fmla="*/ 101600 w 119334"/>
                      <a:gd name="connsiteY0" fmla="*/ 34556 h 254991"/>
                      <a:gd name="connsiteX1" fmla="*/ 115291 w 119334"/>
                      <a:gd name="connsiteY1" fmla="*/ 252005 h 254991"/>
                      <a:gd name="connsiteX2" fmla="*/ 51664 w 119334"/>
                      <a:gd name="connsiteY2" fmla="*/ 0 h 254991"/>
                      <a:gd name="connsiteX3" fmla="*/ 34011 w 119334"/>
                      <a:gd name="connsiteY3" fmla="*/ 254991 h 254991"/>
                      <a:gd name="connsiteX4" fmla="*/ 0 w 119334"/>
                      <a:gd name="connsiteY4" fmla="*/ 33020 h 254991"/>
                      <a:gd name="connsiteX5" fmla="*/ 101600 w 119334"/>
                      <a:gd name="connsiteY5" fmla="*/ 34556 h 254991"/>
                      <a:gd name="connsiteX0" fmla="*/ 101600 w 103630"/>
                      <a:gd name="connsiteY0" fmla="*/ 34556 h 269785"/>
                      <a:gd name="connsiteX1" fmla="*/ 94971 w 103630"/>
                      <a:gd name="connsiteY1" fmla="*/ 269785 h 269785"/>
                      <a:gd name="connsiteX2" fmla="*/ 51664 w 103630"/>
                      <a:gd name="connsiteY2" fmla="*/ 0 h 269785"/>
                      <a:gd name="connsiteX3" fmla="*/ 34011 w 103630"/>
                      <a:gd name="connsiteY3" fmla="*/ 254991 h 269785"/>
                      <a:gd name="connsiteX4" fmla="*/ 0 w 103630"/>
                      <a:gd name="connsiteY4" fmla="*/ 33020 h 269785"/>
                      <a:gd name="connsiteX5" fmla="*/ 101600 w 103630"/>
                      <a:gd name="connsiteY5" fmla="*/ 34556 h 269785"/>
                      <a:gd name="connsiteX0" fmla="*/ 101600 w 103630"/>
                      <a:gd name="connsiteY0" fmla="*/ 34556 h 269785"/>
                      <a:gd name="connsiteX1" fmla="*/ 94971 w 103630"/>
                      <a:gd name="connsiteY1" fmla="*/ 269785 h 269785"/>
                      <a:gd name="connsiteX2" fmla="*/ 51664 w 103630"/>
                      <a:gd name="connsiteY2" fmla="*/ 0 h 269785"/>
                      <a:gd name="connsiteX3" fmla="*/ 34011 w 103630"/>
                      <a:gd name="connsiteY3" fmla="*/ 254991 h 269785"/>
                      <a:gd name="connsiteX4" fmla="*/ 0 w 103630"/>
                      <a:gd name="connsiteY4" fmla="*/ 33020 h 269785"/>
                      <a:gd name="connsiteX5" fmla="*/ 101600 w 103630"/>
                      <a:gd name="connsiteY5" fmla="*/ 34556 h 269785"/>
                      <a:gd name="connsiteX0" fmla="*/ 101600 w 116722"/>
                      <a:gd name="connsiteY0" fmla="*/ 34556 h 269785"/>
                      <a:gd name="connsiteX1" fmla="*/ 94971 w 116722"/>
                      <a:gd name="connsiteY1" fmla="*/ 269785 h 269785"/>
                      <a:gd name="connsiteX2" fmla="*/ 51664 w 116722"/>
                      <a:gd name="connsiteY2" fmla="*/ 0 h 269785"/>
                      <a:gd name="connsiteX3" fmla="*/ 34011 w 116722"/>
                      <a:gd name="connsiteY3" fmla="*/ 254991 h 269785"/>
                      <a:gd name="connsiteX4" fmla="*/ 0 w 116722"/>
                      <a:gd name="connsiteY4" fmla="*/ 33020 h 269785"/>
                      <a:gd name="connsiteX5" fmla="*/ 101600 w 116722"/>
                      <a:gd name="connsiteY5" fmla="*/ 34556 h 269785"/>
                      <a:gd name="connsiteX0" fmla="*/ 101600 w 108777"/>
                      <a:gd name="connsiteY0" fmla="*/ 34556 h 259625"/>
                      <a:gd name="connsiteX1" fmla="*/ 82271 w 108777"/>
                      <a:gd name="connsiteY1" fmla="*/ 259625 h 259625"/>
                      <a:gd name="connsiteX2" fmla="*/ 51664 w 108777"/>
                      <a:gd name="connsiteY2" fmla="*/ 0 h 259625"/>
                      <a:gd name="connsiteX3" fmla="*/ 34011 w 108777"/>
                      <a:gd name="connsiteY3" fmla="*/ 254991 h 259625"/>
                      <a:gd name="connsiteX4" fmla="*/ 0 w 108777"/>
                      <a:gd name="connsiteY4" fmla="*/ 33020 h 259625"/>
                      <a:gd name="connsiteX5" fmla="*/ 101600 w 108777"/>
                      <a:gd name="connsiteY5" fmla="*/ 34556 h 259625"/>
                      <a:gd name="connsiteX0" fmla="*/ 101600 w 108777"/>
                      <a:gd name="connsiteY0" fmla="*/ 34556 h 259625"/>
                      <a:gd name="connsiteX1" fmla="*/ 82271 w 108777"/>
                      <a:gd name="connsiteY1" fmla="*/ 259625 h 259625"/>
                      <a:gd name="connsiteX2" fmla="*/ 51664 w 108777"/>
                      <a:gd name="connsiteY2" fmla="*/ 0 h 259625"/>
                      <a:gd name="connsiteX3" fmla="*/ 34011 w 108777"/>
                      <a:gd name="connsiteY3" fmla="*/ 254991 h 259625"/>
                      <a:gd name="connsiteX4" fmla="*/ 0 w 108777"/>
                      <a:gd name="connsiteY4" fmla="*/ 33020 h 259625"/>
                      <a:gd name="connsiteX5" fmla="*/ 101600 w 108777"/>
                      <a:gd name="connsiteY5" fmla="*/ 34556 h 259625"/>
                      <a:gd name="connsiteX0" fmla="*/ 101600 w 108777"/>
                      <a:gd name="connsiteY0" fmla="*/ 34556 h 259625"/>
                      <a:gd name="connsiteX1" fmla="*/ 82271 w 108777"/>
                      <a:gd name="connsiteY1" fmla="*/ 259625 h 259625"/>
                      <a:gd name="connsiteX2" fmla="*/ 51664 w 108777"/>
                      <a:gd name="connsiteY2" fmla="*/ 0 h 259625"/>
                      <a:gd name="connsiteX3" fmla="*/ 34011 w 108777"/>
                      <a:gd name="connsiteY3" fmla="*/ 254991 h 259625"/>
                      <a:gd name="connsiteX4" fmla="*/ 0 w 108777"/>
                      <a:gd name="connsiteY4" fmla="*/ 33020 h 259625"/>
                      <a:gd name="connsiteX5" fmla="*/ 101600 w 108777"/>
                      <a:gd name="connsiteY5" fmla="*/ 34556 h 259625"/>
                      <a:gd name="connsiteX0" fmla="*/ 101638 w 108815"/>
                      <a:gd name="connsiteY0" fmla="*/ 34556 h 259625"/>
                      <a:gd name="connsiteX1" fmla="*/ 82309 w 108815"/>
                      <a:gd name="connsiteY1" fmla="*/ 259625 h 259625"/>
                      <a:gd name="connsiteX2" fmla="*/ 51702 w 108815"/>
                      <a:gd name="connsiteY2" fmla="*/ 0 h 259625"/>
                      <a:gd name="connsiteX3" fmla="*/ 34049 w 108815"/>
                      <a:gd name="connsiteY3" fmla="*/ 254991 h 259625"/>
                      <a:gd name="connsiteX4" fmla="*/ 38 w 108815"/>
                      <a:gd name="connsiteY4" fmla="*/ 33020 h 259625"/>
                      <a:gd name="connsiteX5" fmla="*/ 101638 w 108815"/>
                      <a:gd name="connsiteY5" fmla="*/ 34556 h 259625"/>
                      <a:gd name="connsiteX0" fmla="*/ 101638 w 108815"/>
                      <a:gd name="connsiteY0" fmla="*/ 9156 h 234225"/>
                      <a:gd name="connsiteX1" fmla="*/ 82309 w 108815"/>
                      <a:gd name="connsiteY1" fmla="*/ 234225 h 234225"/>
                      <a:gd name="connsiteX2" fmla="*/ 54242 w 108815"/>
                      <a:gd name="connsiteY2" fmla="*/ 0 h 234225"/>
                      <a:gd name="connsiteX3" fmla="*/ 34049 w 108815"/>
                      <a:gd name="connsiteY3" fmla="*/ 229591 h 234225"/>
                      <a:gd name="connsiteX4" fmla="*/ 38 w 108815"/>
                      <a:gd name="connsiteY4" fmla="*/ 7620 h 234225"/>
                      <a:gd name="connsiteX5" fmla="*/ 101638 w 108815"/>
                      <a:gd name="connsiteY5" fmla="*/ 9156 h 23422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08815" h="234225">
                        <a:moveTo>
                          <a:pt x="101638" y="9156"/>
                        </a:moveTo>
                        <a:cubicBezTo>
                          <a:pt x="101638" y="-9628"/>
                          <a:pt x="127025" y="175805"/>
                          <a:pt x="82309" y="234225"/>
                        </a:cubicBezTo>
                        <a:cubicBezTo>
                          <a:pt x="82267" y="149377"/>
                          <a:pt x="92384" y="69608"/>
                          <a:pt x="54242" y="0"/>
                        </a:cubicBezTo>
                        <a:cubicBezTo>
                          <a:pt x="33097" y="62562"/>
                          <a:pt x="47740" y="176251"/>
                          <a:pt x="34049" y="229591"/>
                        </a:cubicBezTo>
                        <a:cubicBezTo>
                          <a:pt x="-2515" y="181331"/>
                          <a:pt x="38" y="26404"/>
                          <a:pt x="38" y="7620"/>
                        </a:cubicBezTo>
                        <a:lnTo>
                          <a:pt x="101638" y="9156"/>
                        </a:lnTo>
                        <a:close/>
                      </a:path>
                    </a:pathLst>
                  </a:custGeom>
                  <a:solidFill>
                    <a:schemeClr val="bg2">
                      <a:lumMod val="40000"/>
                      <a:lumOff val="60000"/>
                    </a:schemeClr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11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endParaRPr>
                  </a:p>
                </p:txBody>
              </p:sp>
              <p:sp>
                <p:nvSpPr>
                  <p:cNvPr id="89" name="Forma libre 26">
                    <a:extLst>
                      <a:ext uri="{FF2B5EF4-FFF2-40B4-BE49-F238E27FC236}">
                        <a16:creationId xmlns="" xmlns:a16="http://schemas.microsoft.com/office/drawing/2014/main" id="{711FECF0-7683-45CE-99B2-F4F51B8D02D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063492" y="2051801"/>
                    <a:ext cx="166861" cy="387118"/>
                  </a:xfrm>
                  <a:custGeom>
                    <a:avLst/>
                    <a:gdLst>
                      <a:gd name="connsiteX0" fmla="*/ 23361 w 166861"/>
                      <a:gd name="connsiteY0" fmla="*/ 387118 h 387118"/>
                      <a:gd name="connsiteX1" fmla="*/ 166861 w 166861"/>
                      <a:gd name="connsiteY1" fmla="*/ 387118 h 387118"/>
                      <a:gd name="connsiteX2" fmla="*/ 143501 w 166861"/>
                      <a:gd name="connsiteY2" fmla="*/ 136826 h 387118"/>
                      <a:gd name="connsiteX3" fmla="*/ 86768 w 166861"/>
                      <a:gd name="connsiteY3" fmla="*/ 0 h 387118"/>
                      <a:gd name="connsiteX4" fmla="*/ 0 w 166861"/>
                      <a:gd name="connsiteY4" fmla="*/ 143501 h 387118"/>
                      <a:gd name="connsiteX5" fmla="*/ 23361 w 166861"/>
                      <a:gd name="connsiteY5" fmla="*/ 387118 h 387118"/>
                      <a:gd name="connsiteX0" fmla="*/ 23361 w 166861"/>
                      <a:gd name="connsiteY0" fmla="*/ 387118 h 387118"/>
                      <a:gd name="connsiteX1" fmla="*/ 166861 w 166861"/>
                      <a:gd name="connsiteY1" fmla="*/ 387118 h 387118"/>
                      <a:gd name="connsiteX2" fmla="*/ 143501 w 166861"/>
                      <a:gd name="connsiteY2" fmla="*/ 136826 h 387118"/>
                      <a:gd name="connsiteX3" fmla="*/ 86768 w 166861"/>
                      <a:gd name="connsiteY3" fmla="*/ 0 h 387118"/>
                      <a:gd name="connsiteX4" fmla="*/ 62488 w 166861"/>
                      <a:gd name="connsiteY4" fmla="*/ 37303 h 387118"/>
                      <a:gd name="connsiteX5" fmla="*/ 0 w 166861"/>
                      <a:gd name="connsiteY5" fmla="*/ 143501 h 387118"/>
                      <a:gd name="connsiteX6" fmla="*/ 23361 w 166861"/>
                      <a:gd name="connsiteY6" fmla="*/ 387118 h 387118"/>
                      <a:gd name="connsiteX0" fmla="*/ 23361 w 166861"/>
                      <a:gd name="connsiteY0" fmla="*/ 387118 h 387118"/>
                      <a:gd name="connsiteX1" fmla="*/ 166861 w 166861"/>
                      <a:gd name="connsiteY1" fmla="*/ 387118 h 387118"/>
                      <a:gd name="connsiteX2" fmla="*/ 143501 w 166861"/>
                      <a:gd name="connsiteY2" fmla="*/ 136826 h 387118"/>
                      <a:gd name="connsiteX3" fmla="*/ 86768 w 166861"/>
                      <a:gd name="connsiteY3" fmla="*/ 0 h 387118"/>
                      <a:gd name="connsiteX4" fmla="*/ 45802 w 166861"/>
                      <a:gd name="connsiteY4" fmla="*/ 7268 h 387118"/>
                      <a:gd name="connsiteX5" fmla="*/ 0 w 166861"/>
                      <a:gd name="connsiteY5" fmla="*/ 143501 h 387118"/>
                      <a:gd name="connsiteX6" fmla="*/ 23361 w 166861"/>
                      <a:gd name="connsiteY6" fmla="*/ 387118 h 38711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66861" h="387118">
                        <a:moveTo>
                          <a:pt x="23361" y="387118"/>
                        </a:moveTo>
                        <a:lnTo>
                          <a:pt x="166861" y="387118"/>
                        </a:lnTo>
                        <a:lnTo>
                          <a:pt x="143501" y="136826"/>
                        </a:lnTo>
                        <a:lnTo>
                          <a:pt x="86768" y="0"/>
                        </a:lnTo>
                        <a:lnTo>
                          <a:pt x="45802" y="7268"/>
                        </a:lnTo>
                        <a:lnTo>
                          <a:pt x="0" y="143501"/>
                        </a:lnTo>
                        <a:lnTo>
                          <a:pt x="23361" y="387118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s-MX" sz="1100" b="1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" charset="0"/>
                    </a:endParaRPr>
                  </a:p>
                </p:txBody>
              </p:sp>
            </p:grpSp>
            <p:sp>
              <p:nvSpPr>
                <p:cNvPr id="81" name="AutoShape 18">
                  <a:extLst>
                    <a:ext uri="{FF2B5EF4-FFF2-40B4-BE49-F238E27FC236}">
                      <a16:creationId xmlns="" xmlns:a16="http://schemas.microsoft.com/office/drawing/2014/main" id="{7C61FBA0-8306-451A-9FF8-89F39192453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66568" y="5360146"/>
                  <a:ext cx="1001651" cy="844111"/>
                </a:xfrm>
                <a:prstGeom prst="can">
                  <a:avLst>
                    <a:gd name="adj" fmla="val 16727"/>
                  </a:avLst>
                </a:prstGeom>
                <a:solidFill>
                  <a:srgbClr val="3399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sp>
              <p:nvSpPr>
                <p:cNvPr id="82" name="Oval 19">
                  <a:extLst>
                    <a:ext uri="{FF2B5EF4-FFF2-40B4-BE49-F238E27FC236}">
                      <a16:creationId xmlns="" xmlns:a16="http://schemas.microsoft.com/office/drawing/2014/main" id="{C77503FB-C777-4347-A29C-31F9326F8D8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467306" y="6077787"/>
                  <a:ext cx="1000913" cy="127940"/>
                </a:xfrm>
                <a:prstGeom prst="ellipse">
                  <a:avLst/>
                </a:prstGeom>
                <a:solidFill>
                  <a:srgbClr val="3399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MX"/>
                </a:p>
              </p:txBody>
            </p:sp>
            <p:pic>
              <p:nvPicPr>
                <p:cNvPr id="83" name="Imagen 82">
                  <a:extLst>
                    <a:ext uri="{FF2B5EF4-FFF2-40B4-BE49-F238E27FC236}">
                      <a16:creationId xmlns="" xmlns:a16="http://schemas.microsoft.com/office/drawing/2014/main" id="{9270CF42-441D-4494-8065-C86FA79964A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4571207" y="3321748"/>
                  <a:ext cx="2257425" cy="1352550"/>
                </a:xfrm>
                <a:prstGeom prst="rect">
                  <a:avLst/>
                </a:prstGeom>
              </p:spPr>
            </p:pic>
            <p:pic>
              <p:nvPicPr>
                <p:cNvPr id="84" name="Imagen 83">
                  <a:extLst>
                    <a:ext uri="{FF2B5EF4-FFF2-40B4-BE49-F238E27FC236}">
                      <a16:creationId xmlns="" xmlns:a16="http://schemas.microsoft.com/office/drawing/2014/main" id="{543BA481-45D4-4568-91C1-7CB362A3599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tretch>
                  <a:fillRect/>
                </a:stretch>
              </p:blipFill>
              <p:spPr>
                <a:xfrm>
                  <a:off x="5220072" y="4761542"/>
                  <a:ext cx="247650" cy="1028700"/>
                </a:xfrm>
                <a:prstGeom prst="rect">
                  <a:avLst/>
                </a:prstGeom>
              </p:spPr>
            </p:pic>
            <p:sp>
              <p:nvSpPr>
                <p:cNvPr id="85" name="Forma libre 22">
                  <a:extLst>
                    <a:ext uri="{FF2B5EF4-FFF2-40B4-BE49-F238E27FC236}">
                      <a16:creationId xmlns="" xmlns:a16="http://schemas.microsoft.com/office/drawing/2014/main" id="{03DD44D0-EBD1-4048-8EF2-B713DAC52A2C}"/>
                    </a:ext>
                  </a:extLst>
                </p:cNvPr>
                <p:cNvSpPr/>
                <p:nvPr/>
              </p:nvSpPr>
              <p:spPr bwMode="auto">
                <a:xfrm>
                  <a:off x="4601497" y="4446639"/>
                  <a:ext cx="774968" cy="361335"/>
                </a:xfrm>
                <a:custGeom>
                  <a:avLst/>
                  <a:gdLst>
                    <a:gd name="connsiteX0" fmla="*/ 29497 w 774968"/>
                    <a:gd name="connsiteY0" fmla="*/ 0 h 361335"/>
                    <a:gd name="connsiteX1" fmla="*/ 14748 w 774968"/>
                    <a:gd name="connsiteY1" fmla="*/ 58993 h 361335"/>
                    <a:gd name="connsiteX2" fmla="*/ 0 w 774968"/>
                    <a:gd name="connsiteY2" fmla="*/ 125361 h 361335"/>
                    <a:gd name="connsiteX3" fmla="*/ 7374 w 774968"/>
                    <a:gd name="connsiteY3" fmla="*/ 169606 h 361335"/>
                    <a:gd name="connsiteX4" fmla="*/ 29497 w 774968"/>
                    <a:gd name="connsiteY4" fmla="*/ 176980 h 361335"/>
                    <a:gd name="connsiteX5" fmla="*/ 58993 w 774968"/>
                    <a:gd name="connsiteY5" fmla="*/ 191729 h 361335"/>
                    <a:gd name="connsiteX6" fmla="*/ 103238 w 774968"/>
                    <a:gd name="connsiteY6" fmla="*/ 206477 h 361335"/>
                    <a:gd name="connsiteX7" fmla="*/ 125361 w 774968"/>
                    <a:gd name="connsiteY7" fmla="*/ 213851 h 361335"/>
                    <a:gd name="connsiteX8" fmla="*/ 191729 w 774968"/>
                    <a:gd name="connsiteY8" fmla="*/ 243348 h 361335"/>
                    <a:gd name="connsiteX9" fmla="*/ 213851 w 774968"/>
                    <a:gd name="connsiteY9" fmla="*/ 250722 h 361335"/>
                    <a:gd name="connsiteX10" fmla="*/ 228600 w 774968"/>
                    <a:gd name="connsiteY10" fmla="*/ 265471 h 361335"/>
                    <a:gd name="connsiteX11" fmla="*/ 272845 w 774968"/>
                    <a:gd name="connsiteY11" fmla="*/ 280219 h 361335"/>
                    <a:gd name="connsiteX12" fmla="*/ 331838 w 774968"/>
                    <a:gd name="connsiteY12" fmla="*/ 294967 h 361335"/>
                    <a:gd name="connsiteX13" fmla="*/ 398206 w 774968"/>
                    <a:gd name="connsiteY13" fmla="*/ 309716 h 361335"/>
                    <a:gd name="connsiteX14" fmla="*/ 560438 w 774968"/>
                    <a:gd name="connsiteY14" fmla="*/ 324464 h 361335"/>
                    <a:gd name="connsiteX15" fmla="*/ 730045 w 774968"/>
                    <a:gd name="connsiteY15" fmla="*/ 324464 h 361335"/>
                    <a:gd name="connsiteX16" fmla="*/ 774290 w 774968"/>
                    <a:gd name="connsiteY16" fmla="*/ 361335 h 3613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774968" h="361335">
                      <a:moveTo>
                        <a:pt x="29497" y="0"/>
                      </a:moveTo>
                      <a:cubicBezTo>
                        <a:pt x="14500" y="74976"/>
                        <a:pt x="29867" y="6076"/>
                        <a:pt x="14748" y="58993"/>
                      </a:cubicBezTo>
                      <a:cubicBezTo>
                        <a:pt x="7806" y="83291"/>
                        <a:pt x="5068" y="100019"/>
                        <a:pt x="0" y="125361"/>
                      </a:cubicBezTo>
                      <a:cubicBezTo>
                        <a:pt x="2458" y="140109"/>
                        <a:pt x="-44" y="156624"/>
                        <a:pt x="7374" y="169606"/>
                      </a:cubicBezTo>
                      <a:cubicBezTo>
                        <a:pt x="11231" y="176355"/>
                        <a:pt x="22352" y="173918"/>
                        <a:pt x="29497" y="176980"/>
                      </a:cubicBezTo>
                      <a:cubicBezTo>
                        <a:pt x="39601" y="181310"/>
                        <a:pt x="48787" y="187646"/>
                        <a:pt x="58993" y="191729"/>
                      </a:cubicBezTo>
                      <a:cubicBezTo>
                        <a:pt x="73427" y="197503"/>
                        <a:pt x="88490" y="201561"/>
                        <a:pt x="103238" y="206477"/>
                      </a:cubicBezTo>
                      <a:lnTo>
                        <a:pt x="125361" y="213851"/>
                      </a:lnTo>
                      <a:cubicBezTo>
                        <a:pt x="160419" y="237224"/>
                        <a:pt x="139075" y="225797"/>
                        <a:pt x="191729" y="243348"/>
                      </a:cubicBezTo>
                      <a:lnTo>
                        <a:pt x="213851" y="250722"/>
                      </a:lnTo>
                      <a:cubicBezTo>
                        <a:pt x="218767" y="255638"/>
                        <a:pt x="222381" y="262362"/>
                        <a:pt x="228600" y="265471"/>
                      </a:cubicBezTo>
                      <a:cubicBezTo>
                        <a:pt x="242505" y="272423"/>
                        <a:pt x="258097" y="275303"/>
                        <a:pt x="272845" y="280219"/>
                      </a:cubicBezTo>
                      <a:cubicBezTo>
                        <a:pt x="312380" y="293397"/>
                        <a:pt x="278443" y="283101"/>
                        <a:pt x="331838" y="294967"/>
                      </a:cubicBezTo>
                      <a:cubicBezTo>
                        <a:pt x="364879" y="302310"/>
                        <a:pt x="362052" y="304154"/>
                        <a:pt x="398206" y="309716"/>
                      </a:cubicBezTo>
                      <a:cubicBezTo>
                        <a:pt x="458803" y="319038"/>
                        <a:pt x="494239" y="319736"/>
                        <a:pt x="560438" y="324464"/>
                      </a:cubicBezTo>
                      <a:cubicBezTo>
                        <a:pt x="632936" y="348629"/>
                        <a:pt x="551510" y="324464"/>
                        <a:pt x="730045" y="324464"/>
                      </a:cubicBezTo>
                      <a:cubicBezTo>
                        <a:pt x="783989" y="324464"/>
                        <a:pt x="774290" y="322798"/>
                        <a:pt x="774290" y="361335"/>
                      </a:cubicBezTo>
                    </a:path>
                  </a:pathLst>
                </a:custGeom>
                <a:noFill/>
                <a:ln w="38100" cap="flat" cmpd="sng" algn="ctr">
                  <a:solidFill>
                    <a:srgbClr val="C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11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  <p:sp>
              <p:nvSpPr>
                <p:cNvPr id="86" name="Forma libre 23">
                  <a:extLst>
                    <a:ext uri="{FF2B5EF4-FFF2-40B4-BE49-F238E27FC236}">
                      <a16:creationId xmlns="" xmlns:a16="http://schemas.microsoft.com/office/drawing/2014/main" id="{E6D4F268-3608-414A-B57C-2CB7E71E0C35}"/>
                    </a:ext>
                  </a:extLst>
                </p:cNvPr>
                <p:cNvSpPr/>
                <p:nvPr/>
              </p:nvSpPr>
              <p:spPr bwMode="auto">
                <a:xfrm>
                  <a:off x="3392129" y="4446639"/>
                  <a:ext cx="1415845" cy="376084"/>
                </a:xfrm>
                <a:custGeom>
                  <a:avLst/>
                  <a:gdLst>
                    <a:gd name="connsiteX0" fmla="*/ 7374 w 1408471"/>
                    <a:gd name="connsiteY0" fmla="*/ 346588 h 346588"/>
                    <a:gd name="connsiteX1" fmla="*/ 7374 w 1408471"/>
                    <a:gd name="connsiteY1" fmla="*/ 287594 h 346588"/>
                    <a:gd name="connsiteX2" fmla="*/ 36871 w 1408471"/>
                    <a:gd name="connsiteY2" fmla="*/ 258097 h 346588"/>
                    <a:gd name="connsiteX3" fmla="*/ 66368 w 1408471"/>
                    <a:gd name="connsiteY3" fmla="*/ 221226 h 346588"/>
                    <a:gd name="connsiteX4" fmla="*/ 88490 w 1408471"/>
                    <a:gd name="connsiteY4" fmla="*/ 206478 h 346588"/>
                    <a:gd name="connsiteX5" fmla="*/ 103239 w 1408471"/>
                    <a:gd name="connsiteY5" fmla="*/ 191730 h 346588"/>
                    <a:gd name="connsiteX6" fmla="*/ 147484 w 1408471"/>
                    <a:gd name="connsiteY6" fmla="*/ 176981 h 346588"/>
                    <a:gd name="connsiteX7" fmla="*/ 191729 w 1408471"/>
                    <a:gd name="connsiteY7" fmla="*/ 162233 h 346588"/>
                    <a:gd name="connsiteX8" fmla="*/ 250723 w 1408471"/>
                    <a:gd name="connsiteY8" fmla="*/ 147484 h 346588"/>
                    <a:gd name="connsiteX9" fmla="*/ 479323 w 1408471"/>
                    <a:gd name="connsiteY9" fmla="*/ 154859 h 346588"/>
                    <a:gd name="connsiteX10" fmla="*/ 508819 w 1408471"/>
                    <a:gd name="connsiteY10" fmla="*/ 162233 h 346588"/>
                    <a:gd name="connsiteX11" fmla="*/ 553065 w 1408471"/>
                    <a:gd name="connsiteY11" fmla="*/ 169607 h 346588"/>
                    <a:gd name="connsiteX12" fmla="*/ 634181 w 1408471"/>
                    <a:gd name="connsiteY12" fmla="*/ 184355 h 346588"/>
                    <a:gd name="connsiteX13" fmla="*/ 693174 w 1408471"/>
                    <a:gd name="connsiteY13" fmla="*/ 206478 h 346588"/>
                    <a:gd name="connsiteX14" fmla="*/ 752168 w 1408471"/>
                    <a:gd name="connsiteY14" fmla="*/ 213852 h 346588"/>
                    <a:gd name="connsiteX15" fmla="*/ 781665 w 1408471"/>
                    <a:gd name="connsiteY15" fmla="*/ 221226 h 346588"/>
                    <a:gd name="connsiteX16" fmla="*/ 855406 w 1408471"/>
                    <a:gd name="connsiteY16" fmla="*/ 228600 h 346588"/>
                    <a:gd name="connsiteX17" fmla="*/ 943897 w 1408471"/>
                    <a:gd name="connsiteY17" fmla="*/ 243349 h 346588"/>
                    <a:gd name="connsiteX18" fmla="*/ 1106129 w 1408471"/>
                    <a:gd name="connsiteY18" fmla="*/ 258097 h 346588"/>
                    <a:gd name="connsiteX19" fmla="*/ 1327355 w 1408471"/>
                    <a:gd name="connsiteY19" fmla="*/ 250723 h 346588"/>
                    <a:gd name="connsiteX20" fmla="*/ 1334729 w 1408471"/>
                    <a:gd name="connsiteY20" fmla="*/ 176981 h 346588"/>
                    <a:gd name="connsiteX21" fmla="*/ 1356852 w 1408471"/>
                    <a:gd name="connsiteY21" fmla="*/ 140110 h 346588"/>
                    <a:gd name="connsiteX22" fmla="*/ 1371600 w 1408471"/>
                    <a:gd name="connsiteY22" fmla="*/ 117988 h 346588"/>
                    <a:gd name="connsiteX23" fmla="*/ 1378974 w 1408471"/>
                    <a:gd name="connsiteY23" fmla="*/ 95865 h 346588"/>
                    <a:gd name="connsiteX24" fmla="*/ 1386348 w 1408471"/>
                    <a:gd name="connsiteY24" fmla="*/ 29497 h 346588"/>
                    <a:gd name="connsiteX25" fmla="*/ 1408471 w 1408471"/>
                    <a:gd name="connsiteY25" fmla="*/ 0 h 346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408471" h="346588">
                      <a:moveTo>
                        <a:pt x="7374" y="346588"/>
                      </a:moveTo>
                      <a:cubicBezTo>
                        <a:pt x="3046" y="324947"/>
                        <a:pt x="-6798" y="307435"/>
                        <a:pt x="7374" y="287594"/>
                      </a:cubicBezTo>
                      <a:cubicBezTo>
                        <a:pt x="15456" y="276279"/>
                        <a:pt x="29158" y="269667"/>
                        <a:pt x="36871" y="258097"/>
                      </a:cubicBezTo>
                      <a:cubicBezTo>
                        <a:pt x="47822" y="241670"/>
                        <a:pt x="51357" y="233235"/>
                        <a:pt x="66368" y="221226"/>
                      </a:cubicBezTo>
                      <a:cubicBezTo>
                        <a:pt x="73288" y="215690"/>
                        <a:pt x="81570" y="212014"/>
                        <a:pt x="88490" y="206478"/>
                      </a:cubicBezTo>
                      <a:cubicBezTo>
                        <a:pt x="93919" y="202135"/>
                        <a:pt x="97020" y="194839"/>
                        <a:pt x="103239" y="191730"/>
                      </a:cubicBezTo>
                      <a:cubicBezTo>
                        <a:pt x="117144" y="184778"/>
                        <a:pt x="132736" y="181897"/>
                        <a:pt x="147484" y="176981"/>
                      </a:cubicBezTo>
                      <a:cubicBezTo>
                        <a:pt x="147488" y="176980"/>
                        <a:pt x="191726" y="162234"/>
                        <a:pt x="191729" y="162233"/>
                      </a:cubicBezTo>
                      <a:cubicBezTo>
                        <a:pt x="236222" y="153335"/>
                        <a:pt x="216710" y="158823"/>
                        <a:pt x="250723" y="147484"/>
                      </a:cubicBezTo>
                      <a:cubicBezTo>
                        <a:pt x="326923" y="149942"/>
                        <a:pt x="403208" y="150509"/>
                        <a:pt x="479323" y="154859"/>
                      </a:cubicBezTo>
                      <a:cubicBezTo>
                        <a:pt x="489441" y="155437"/>
                        <a:pt x="498881" y="160245"/>
                        <a:pt x="508819" y="162233"/>
                      </a:cubicBezTo>
                      <a:cubicBezTo>
                        <a:pt x="523481" y="165165"/>
                        <a:pt x="538316" y="167149"/>
                        <a:pt x="553065" y="169607"/>
                      </a:cubicBezTo>
                      <a:cubicBezTo>
                        <a:pt x="603802" y="186519"/>
                        <a:pt x="542452" y="167676"/>
                        <a:pt x="634181" y="184355"/>
                      </a:cubicBezTo>
                      <a:cubicBezTo>
                        <a:pt x="650988" y="187411"/>
                        <a:pt x="679523" y="203328"/>
                        <a:pt x="693174" y="206478"/>
                      </a:cubicBezTo>
                      <a:cubicBezTo>
                        <a:pt x="712484" y="210934"/>
                        <a:pt x="732620" y="210594"/>
                        <a:pt x="752168" y="213852"/>
                      </a:cubicBezTo>
                      <a:cubicBezTo>
                        <a:pt x="762165" y="215518"/>
                        <a:pt x="771632" y="219793"/>
                        <a:pt x="781665" y="221226"/>
                      </a:cubicBezTo>
                      <a:cubicBezTo>
                        <a:pt x="806120" y="224719"/>
                        <a:pt x="830826" y="226142"/>
                        <a:pt x="855406" y="228600"/>
                      </a:cubicBezTo>
                      <a:cubicBezTo>
                        <a:pt x="898245" y="239311"/>
                        <a:pt x="886352" y="237595"/>
                        <a:pt x="943897" y="243349"/>
                      </a:cubicBezTo>
                      <a:lnTo>
                        <a:pt x="1106129" y="258097"/>
                      </a:lnTo>
                      <a:cubicBezTo>
                        <a:pt x="1179871" y="255639"/>
                        <a:pt x="1257820" y="275397"/>
                        <a:pt x="1327355" y="250723"/>
                      </a:cubicBezTo>
                      <a:cubicBezTo>
                        <a:pt x="1350636" y="242462"/>
                        <a:pt x="1330973" y="201397"/>
                        <a:pt x="1334729" y="176981"/>
                      </a:cubicBezTo>
                      <a:cubicBezTo>
                        <a:pt x="1338998" y="149235"/>
                        <a:pt x="1341351" y="159486"/>
                        <a:pt x="1356852" y="140110"/>
                      </a:cubicBezTo>
                      <a:cubicBezTo>
                        <a:pt x="1362388" y="133190"/>
                        <a:pt x="1366684" y="125362"/>
                        <a:pt x="1371600" y="117988"/>
                      </a:cubicBezTo>
                      <a:cubicBezTo>
                        <a:pt x="1374058" y="110614"/>
                        <a:pt x="1377696" y="103532"/>
                        <a:pt x="1378974" y="95865"/>
                      </a:cubicBezTo>
                      <a:cubicBezTo>
                        <a:pt x="1382633" y="73909"/>
                        <a:pt x="1380949" y="51091"/>
                        <a:pt x="1386348" y="29497"/>
                      </a:cubicBezTo>
                      <a:cubicBezTo>
                        <a:pt x="1389126" y="18383"/>
                        <a:pt x="1400282" y="8190"/>
                        <a:pt x="1408471" y="0"/>
                      </a:cubicBezTo>
                    </a:path>
                  </a:pathLst>
                </a:custGeom>
                <a:noFill/>
                <a:ln w="381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s-MX" sz="1100" b="1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charset="0"/>
                  </a:endParaRPr>
                </a:p>
              </p:txBody>
            </p:sp>
          </p:grpSp>
          <p:sp>
            <p:nvSpPr>
              <p:cNvPr id="41" name="Forma libre 4">
                <a:extLst>
                  <a:ext uri="{FF2B5EF4-FFF2-40B4-BE49-F238E27FC236}">
                    <a16:creationId xmlns="" xmlns:a16="http://schemas.microsoft.com/office/drawing/2014/main" id="{049166BD-923D-4180-A846-A89689414E77}"/>
                  </a:ext>
                </a:extLst>
              </p:cNvPr>
              <p:cNvSpPr/>
              <p:nvPr/>
            </p:nvSpPr>
            <p:spPr bwMode="auto">
              <a:xfrm>
                <a:off x="4020897" y="4100945"/>
                <a:ext cx="329431" cy="674255"/>
              </a:xfrm>
              <a:custGeom>
                <a:avLst/>
                <a:gdLst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80170 w 329431"/>
                  <a:gd name="connsiteY6" fmla="*/ 49261 h 674255"/>
                  <a:gd name="connsiteX7" fmla="*/ 58497 w 329431"/>
                  <a:gd name="connsiteY7" fmla="*/ 52340 h 674255"/>
                  <a:gd name="connsiteX8" fmla="*/ 40025 w 329431"/>
                  <a:gd name="connsiteY8" fmla="*/ 600364 h 674255"/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74012 w 329431"/>
                  <a:gd name="connsiteY6" fmla="*/ 46182 h 674255"/>
                  <a:gd name="connsiteX7" fmla="*/ 58497 w 329431"/>
                  <a:gd name="connsiteY7" fmla="*/ 52340 h 674255"/>
                  <a:gd name="connsiteX8" fmla="*/ 40025 w 329431"/>
                  <a:gd name="connsiteY8" fmla="*/ 600364 h 674255"/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74012 w 329431"/>
                  <a:gd name="connsiteY6" fmla="*/ 46182 h 674255"/>
                  <a:gd name="connsiteX7" fmla="*/ 49261 w 329431"/>
                  <a:gd name="connsiteY7" fmla="*/ 46182 h 674255"/>
                  <a:gd name="connsiteX8" fmla="*/ 40025 w 329431"/>
                  <a:gd name="connsiteY8" fmla="*/ 600364 h 674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431" h="674255">
                    <a:moveTo>
                      <a:pt x="40025" y="600364"/>
                    </a:moveTo>
                    <a:lnTo>
                      <a:pt x="0" y="631152"/>
                    </a:lnTo>
                    <a:lnTo>
                      <a:pt x="12316" y="0"/>
                    </a:lnTo>
                    <a:lnTo>
                      <a:pt x="310958" y="6158"/>
                    </a:lnTo>
                    <a:lnTo>
                      <a:pt x="329431" y="631152"/>
                    </a:lnTo>
                    <a:lnTo>
                      <a:pt x="289406" y="674255"/>
                    </a:lnTo>
                    <a:lnTo>
                      <a:pt x="274012" y="46182"/>
                    </a:lnTo>
                    <a:lnTo>
                      <a:pt x="49261" y="46182"/>
                    </a:lnTo>
                    <a:lnTo>
                      <a:pt x="40025" y="600364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31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cxnSp>
            <p:nvCxnSpPr>
              <p:cNvPr id="42" name="Conector recto 41">
                <a:extLst>
                  <a:ext uri="{FF2B5EF4-FFF2-40B4-BE49-F238E27FC236}">
                    <a16:creationId xmlns="" xmlns:a16="http://schemas.microsoft.com/office/drawing/2014/main" id="{3DCE930F-C81D-478C-ABF9-F4D067932FD8}"/>
                  </a:ext>
                </a:extLst>
              </p:cNvPr>
              <p:cNvCxnSpPr/>
              <p:nvPr/>
            </p:nvCxnSpPr>
            <p:spPr bwMode="auto">
              <a:xfrm rot="420000">
                <a:off x="3223312" y="4514469"/>
                <a:ext cx="7288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Conector recto 66">
                <a:extLst>
                  <a:ext uri="{FF2B5EF4-FFF2-40B4-BE49-F238E27FC236}">
                    <a16:creationId xmlns="" xmlns:a16="http://schemas.microsoft.com/office/drawing/2014/main" id="{95A540B1-E398-4D27-A35F-20E17D5A8580}"/>
                  </a:ext>
                </a:extLst>
              </p:cNvPr>
              <p:cNvCxnSpPr/>
              <p:nvPr/>
            </p:nvCxnSpPr>
            <p:spPr bwMode="auto">
              <a:xfrm rot="21180000" flipH="1">
                <a:off x="5114819" y="4513363"/>
                <a:ext cx="72889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Conector recto 67">
                <a:extLst>
                  <a:ext uri="{FF2B5EF4-FFF2-40B4-BE49-F238E27FC236}">
                    <a16:creationId xmlns="" xmlns:a16="http://schemas.microsoft.com/office/drawing/2014/main" id="{F84CCE35-0D0C-4FD7-88C2-4B6B54A346FB}"/>
                  </a:ext>
                </a:extLst>
              </p:cNvPr>
              <p:cNvCxnSpPr/>
              <p:nvPr/>
            </p:nvCxnSpPr>
            <p:spPr bwMode="auto">
              <a:xfrm rot="20520000" flipH="1">
                <a:off x="4017035" y="4494479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Conector recto 68">
                <a:extLst>
                  <a:ext uri="{FF2B5EF4-FFF2-40B4-BE49-F238E27FC236}">
                    <a16:creationId xmlns="" xmlns:a16="http://schemas.microsoft.com/office/drawing/2014/main" id="{714E3BCF-5BB6-4FAB-A1F2-99C2667CFC83}"/>
                  </a:ext>
                </a:extLst>
              </p:cNvPr>
              <p:cNvCxnSpPr/>
              <p:nvPr/>
            </p:nvCxnSpPr>
            <p:spPr bwMode="auto">
              <a:xfrm rot="20520000" flipH="1">
                <a:off x="4024077" y="4211377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Conector recto 69">
                <a:extLst>
                  <a:ext uri="{FF2B5EF4-FFF2-40B4-BE49-F238E27FC236}">
                    <a16:creationId xmlns="" xmlns:a16="http://schemas.microsoft.com/office/drawing/2014/main" id="{B4FD21C6-D76A-4143-B846-F50F0E67EF0A}"/>
                  </a:ext>
                </a:extLst>
              </p:cNvPr>
              <p:cNvCxnSpPr/>
              <p:nvPr/>
            </p:nvCxnSpPr>
            <p:spPr bwMode="auto">
              <a:xfrm rot="1080000">
                <a:off x="4298535" y="4497920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Conector recto 70">
                <a:extLst>
                  <a:ext uri="{FF2B5EF4-FFF2-40B4-BE49-F238E27FC236}">
                    <a16:creationId xmlns="" xmlns:a16="http://schemas.microsoft.com/office/drawing/2014/main" id="{6F67EAD2-E7CE-48B8-AFD6-6DF04D9D2FF1}"/>
                  </a:ext>
                </a:extLst>
              </p:cNvPr>
              <p:cNvCxnSpPr/>
              <p:nvPr/>
            </p:nvCxnSpPr>
            <p:spPr bwMode="auto">
              <a:xfrm rot="1080000">
                <a:off x="4286389" y="4212437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2" name="Imagen 1">
              <a:extLst>
                <a:ext uri="{FF2B5EF4-FFF2-40B4-BE49-F238E27FC236}">
                  <a16:creationId xmlns="" xmlns:a16="http://schemas.microsoft.com/office/drawing/2014/main" id="{F0F03C14-52EE-4F09-B420-A505E1345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00378" y="3552114"/>
              <a:ext cx="733333" cy="304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380426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uiExpand="1" build="p"/>
      <p:bldP spid="9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upo 50"/>
          <p:cNvGrpSpPr/>
          <p:nvPr/>
        </p:nvGrpSpPr>
        <p:grpSpPr>
          <a:xfrm>
            <a:off x="2085621" y="3025632"/>
            <a:ext cx="4981141" cy="2693913"/>
            <a:chOff x="2085621" y="3025632"/>
            <a:chExt cx="4981141" cy="2693913"/>
          </a:xfrm>
        </p:grpSpPr>
        <p:grpSp>
          <p:nvGrpSpPr>
            <p:cNvPr id="9" name="Grupo 8"/>
            <p:cNvGrpSpPr/>
            <p:nvPr/>
          </p:nvGrpSpPr>
          <p:grpSpPr>
            <a:xfrm>
              <a:off x="2085621" y="4105752"/>
              <a:ext cx="987424" cy="1122019"/>
              <a:chOff x="2182020" y="3245414"/>
              <a:chExt cx="2155826" cy="2413000"/>
            </a:xfrm>
          </p:grpSpPr>
          <p:sp>
            <p:nvSpPr>
              <p:cNvPr id="10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2182020" y="3245414"/>
                <a:ext cx="2155826" cy="2346325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1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2182020" y="3832789"/>
                <a:ext cx="2155826" cy="1822450"/>
              </a:xfrm>
              <a:prstGeom prst="can">
                <a:avLst>
                  <a:gd name="adj" fmla="val 16727"/>
                </a:avLst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2" name="Oval 14"/>
              <p:cNvSpPr>
                <a:spLocks noChangeAspect="1" noChangeArrowheads="1"/>
              </p:cNvSpPr>
              <p:nvPr/>
            </p:nvSpPr>
            <p:spPr bwMode="auto">
              <a:xfrm>
                <a:off x="2183608" y="5382189"/>
                <a:ext cx="2154238" cy="276225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13" name="Grupo 12"/>
            <p:cNvGrpSpPr/>
            <p:nvPr/>
          </p:nvGrpSpPr>
          <p:grpSpPr>
            <a:xfrm>
              <a:off x="3256799" y="4108657"/>
              <a:ext cx="1001651" cy="1117638"/>
              <a:chOff x="5153822" y="3245414"/>
              <a:chExt cx="2155826" cy="2413000"/>
            </a:xfrm>
          </p:grpSpPr>
          <p:sp>
            <p:nvSpPr>
              <p:cNvPr id="14" name="AutoShape 17"/>
              <p:cNvSpPr>
                <a:spLocks noChangeAspect="1" noChangeArrowheads="1"/>
              </p:cNvSpPr>
              <p:nvPr/>
            </p:nvSpPr>
            <p:spPr bwMode="auto">
              <a:xfrm>
                <a:off x="5153822" y="3245414"/>
                <a:ext cx="2155826" cy="2346325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5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5153822" y="3832789"/>
                <a:ext cx="2155826" cy="1822450"/>
              </a:xfrm>
              <a:prstGeom prst="can">
                <a:avLst>
                  <a:gd name="adj" fmla="val 16727"/>
                </a:avLst>
              </a:prstGeom>
              <a:solidFill>
                <a:srgbClr val="33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6" name="Oval 19"/>
              <p:cNvSpPr>
                <a:spLocks noChangeAspect="1" noChangeArrowheads="1"/>
              </p:cNvSpPr>
              <p:nvPr/>
            </p:nvSpPr>
            <p:spPr bwMode="auto">
              <a:xfrm>
                <a:off x="5155410" y="5382189"/>
                <a:ext cx="2154238" cy="276225"/>
              </a:xfrm>
              <a:prstGeom prst="ellipse">
                <a:avLst/>
              </a:prstGeom>
              <a:solidFill>
                <a:srgbClr val="33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17" name="Paralelogramo 16"/>
            <p:cNvSpPr/>
            <p:nvPr/>
          </p:nvSpPr>
          <p:spPr bwMode="auto">
            <a:xfrm>
              <a:off x="2176679" y="4537800"/>
              <a:ext cx="72008" cy="463766"/>
            </a:xfrm>
            <a:prstGeom prst="parallelogram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18" name="Conector recto 17"/>
            <p:cNvCxnSpPr/>
            <p:nvPr/>
          </p:nvCxnSpPr>
          <p:spPr bwMode="auto">
            <a:xfrm flipV="1">
              <a:off x="2212683" y="3277800"/>
              <a:ext cx="0" cy="1260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Paralelogramo 18"/>
            <p:cNvSpPr/>
            <p:nvPr/>
          </p:nvSpPr>
          <p:spPr bwMode="auto">
            <a:xfrm>
              <a:off x="4078456" y="4537800"/>
              <a:ext cx="72008" cy="463766"/>
            </a:xfrm>
            <a:prstGeom prst="parallelogram">
              <a:avLst>
                <a:gd name="adj" fmla="val 0"/>
              </a:avLst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20" name="Conector recto 19"/>
            <p:cNvCxnSpPr>
              <a:stCxn id="19" idx="1"/>
            </p:cNvCxnSpPr>
            <p:nvPr/>
          </p:nvCxnSpPr>
          <p:spPr bwMode="auto">
            <a:xfrm flipV="1">
              <a:off x="4114460" y="3745712"/>
              <a:ext cx="0" cy="7920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2" name="Grupo 21"/>
            <p:cNvGrpSpPr/>
            <p:nvPr/>
          </p:nvGrpSpPr>
          <p:grpSpPr>
            <a:xfrm>
              <a:off x="4912983" y="4105752"/>
              <a:ext cx="987424" cy="1122019"/>
              <a:chOff x="2182020" y="3245414"/>
              <a:chExt cx="2155826" cy="2413000"/>
            </a:xfrm>
          </p:grpSpPr>
          <p:sp>
            <p:nvSpPr>
              <p:cNvPr id="23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2182020" y="3245414"/>
                <a:ext cx="2155826" cy="2346325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4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2182020" y="3832789"/>
                <a:ext cx="2155826" cy="1822450"/>
              </a:xfrm>
              <a:prstGeom prst="can">
                <a:avLst>
                  <a:gd name="adj" fmla="val 16727"/>
                </a:avLst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5" name="Oval 14"/>
              <p:cNvSpPr>
                <a:spLocks noChangeAspect="1" noChangeArrowheads="1"/>
              </p:cNvSpPr>
              <p:nvPr/>
            </p:nvSpPr>
            <p:spPr bwMode="auto">
              <a:xfrm>
                <a:off x="2183608" y="5382189"/>
                <a:ext cx="2154238" cy="276225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26" name="Grupo 25"/>
            <p:cNvGrpSpPr/>
            <p:nvPr/>
          </p:nvGrpSpPr>
          <p:grpSpPr>
            <a:xfrm>
              <a:off x="6065111" y="4108657"/>
              <a:ext cx="1001651" cy="1117638"/>
              <a:chOff x="5153822" y="3245414"/>
              <a:chExt cx="2155826" cy="2413000"/>
            </a:xfrm>
          </p:grpSpPr>
          <p:sp>
            <p:nvSpPr>
              <p:cNvPr id="27" name="AutoShape 17"/>
              <p:cNvSpPr>
                <a:spLocks noChangeAspect="1" noChangeArrowheads="1"/>
              </p:cNvSpPr>
              <p:nvPr/>
            </p:nvSpPr>
            <p:spPr bwMode="auto">
              <a:xfrm>
                <a:off x="5153822" y="3245414"/>
                <a:ext cx="2155826" cy="2346325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8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5153822" y="3832789"/>
                <a:ext cx="2155826" cy="1822450"/>
              </a:xfrm>
              <a:prstGeom prst="can">
                <a:avLst>
                  <a:gd name="adj" fmla="val 16727"/>
                </a:avLst>
              </a:prstGeom>
              <a:solidFill>
                <a:srgbClr val="33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9" name="Oval 19"/>
              <p:cNvSpPr>
                <a:spLocks noChangeAspect="1" noChangeArrowheads="1"/>
              </p:cNvSpPr>
              <p:nvPr/>
            </p:nvSpPr>
            <p:spPr bwMode="auto">
              <a:xfrm>
                <a:off x="5155410" y="5382189"/>
                <a:ext cx="2154238" cy="276225"/>
              </a:xfrm>
              <a:prstGeom prst="ellipse">
                <a:avLst/>
              </a:prstGeom>
              <a:solidFill>
                <a:srgbClr val="33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30" name="Paralelogramo 29"/>
            <p:cNvSpPr/>
            <p:nvPr/>
          </p:nvSpPr>
          <p:spPr bwMode="auto">
            <a:xfrm>
              <a:off x="5004041" y="4537800"/>
              <a:ext cx="72008" cy="463766"/>
            </a:xfrm>
            <a:prstGeom prst="parallelogram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31" name="Conector recto 30"/>
            <p:cNvCxnSpPr>
              <a:stCxn id="30" idx="1"/>
            </p:cNvCxnSpPr>
            <p:nvPr/>
          </p:nvCxnSpPr>
          <p:spPr bwMode="auto">
            <a:xfrm flipV="1">
              <a:off x="5040045" y="3745712"/>
              <a:ext cx="0" cy="7920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Paralelogramo 31"/>
            <p:cNvSpPr/>
            <p:nvPr/>
          </p:nvSpPr>
          <p:spPr bwMode="auto">
            <a:xfrm>
              <a:off x="6886768" y="4537800"/>
              <a:ext cx="72008" cy="463766"/>
            </a:xfrm>
            <a:prstGeom prst="parallelogram">
              <a:avLst>
                <a:gd name="adj" fmla="val 0"/>
              </a:avLst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33" name="Conector recto 32"/>
            <p:cNvCxnSpPr/>
            <p:nvPr/>
          </p:nvCxnSpPr>
          <p:spPr bwMode="auto">
            <a:xfrm flipV="1">
              <a:off x="6922857" y="3277800"/>
              <a:ext cx="0" cy="1260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Conector recto 33"/>
            <p:cNvCxnSpPr/>
            <p:nvPr/>
          </p:nvCxnSpPr>
          <p:spPr bwMode="auto">
            <a:xfrm>
              <a:off x="2213207" y="3277800"/>
              <a:ext cx="471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Conector recto 34"/>
            <p:cNvCxnSpPr/>
            <p:nvPr/>
          </p:nvCxnSpPr>
          <p:spPr bwMode="auto">
            <a:xfrm>
              <a:off x="4114460" y="3745712"/>
              <a:ext cx="925585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3340714" y="5257880"/>
              <a:ext cx="8899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200" b="0" dirty="0">
                  <a:effectLst/>
                </a:rPr>
                <a:t>Disolución</a:t>
              </a:r>
            </a:p>
            <a:p>
              <a:r>
                <a:rPr lang="es-ES" sz="1200" b="0" dirty="0">
                  <a:effectLst/>
                </a:rPr>
                <a:t>de CuSO</a:t>
              </a:r>
              <a:r>
                <a:rPr lang="es-ES" sz="1200" b="0" baseline="-25000" dirty="0">
                  <a:effectLst/>
                </a:rPr>
                <a:t>4</a:t>
              </a:r>
              <a:endParaRPr lang="es-ES" sz="1200" b="0" baseline="30000" dirty="0">
                <a:effectLst/>
              </a:endParaRPr>
            </a:p>
          </p:txBody>
        </p:sp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2130867" y="5257880"/>
              <a:ext cx="8899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200" b="0" dirty="0">
                  <a:effectLst/>
                </a:rPr>
                <a:t>Disolución</a:t>
              </a:r>
            </a:p>
            <a:p>
              <a:r>
                <a:rPr lang="es-ES" sz="1200" b="0" dirty="0">
                  <a:effectLst/>
                </a:rPr>
                <a:t>de ZnSO</a:t>
              </a:r>
              <a:r>
                <a:rPr lang="es-ES" sz="1200" b="0" baseline="-25000" dirty="0">
                  <a:effectLst/>
                </a:rPr>
                <a:t>4</a:t>
              </a:r>
              <a:endParaRPr lang="es-ES" sz="1200" b="0" baseline="30000" dirty="0">
                <a:effectLst/>
              </a:endParaRPr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6163148" y="5257542"/>
              <a:ext cx="8899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200" b="0" dirty="0">
                  <a:effectLst/>
                </a:rPr>
                <a:t>Disolución</a:t>
              </a:r>
            </a:p>
            <a:p>
              <a:r>
                <a:rPr lang="es-ES" sz="1200" b="0" dirty="0">
                  <a:effectLst/>
                </a:rPr>
                <a:t>de CuSO</a:t>
              </a:r>
              <a:r>
                <a:rPr lang="es-ES" sz="1200" b="0" baseline="-25000" dirty="0">
                  <a:effectLst/>
                </a:rPr>
                <a:t>4</a:t>
              </a:r>
              <a:endParaRPr lang="es-ES" sz="1200" b="0" baseline="30000" dirty="0">
                <a:effectLst/>
              </a:endParaRPr>
            </a:p>
          </p:txBody>
        </p:sp>
        <p:sp>
          <p:nvSpPr>
            <p:cNvPr id="39" name="Text Box 15"/>
            <p:cNvSpPr txBox="1">
              <a:spLocks noChangeArrowheads="1"/>
            </p:cNvSpPr>
            <p:nvPr/>
          </p:nvSpPr>
          <p:spPr bwMode="auto">
            <a:xfrm>
              <a:off x="4953301" y="5257542"/>
              <a:ext cx="8899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200" b="0" dirty="0">
                  <a:effectLst/>
                </a:rPr>
                <a:t>Disolución</a:t>
              </a:r>
            </a:p>
            <a:p>
              <a:r>
                <a:rPr lang="es-ES" sz="1200" b="0" dirty="0">
                  <a:effectLst/>
                </a:rPr>
                <a:t>de ZnSO</a:t>
              </a:r>
              <a:r>
                <a:rPr lang="es-ES" sz="1200" b="0" baseline="-25000" dirty="0">
                  <a:effectLst/>
                </a:rPr>
                <a:t>4</a:t>
              </a:r>
              <a:endParaRPr lang="es-ES" sz="1200" b="0" baseline="30000" dirty="0">
                <a:effectLst/>
              </a:endParaRPr>
            </a:p>
          </p:txBody>
        </p:sp>
        <p:sp>
          <p:nvSpPr>
            <p:cNvPr id="2" name="Elipse 1"/>
            <p:cNvSpPr/>
            <p:nvPr/>
          </p:nvSpPr>
          <p:spPr bwMode="auto">
            <a:xfrm>
              <a:off x="4301796" y="3025632"/>
              <a:ext cx="557968" cy="50405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V</a:t>
              </a:r>
            </a:p>
          </p:txBody>
        </p:sp>
        <p:grpSp>
          <p:nvGrpSpPr>
            <p:cNvPr id="5" name="Grupo 4"/>
            <p:cNvGrpSpPr/>
            <p:nvPr/>
          </p:nvGrpSpPr>
          <p:grpSpPr>
            <a:xfrm>
              <a:off x="2995525" y="4084530"/>
              <a:ext cx="335500" cy="674255"/>
              <a:chOff x="2995525" y="4084530"/>
              <a:chExt cx="335500" cy="674255"/>
            </a:xfrm>
          </p:grpSpPr>
          <p:sp>
            <p:nvSpPr>
              <p:cNvPr id="40" name="Forma libre 39"/>
              <p:cNvSpPr/>
              <p:nvPr/>
            </p:nvSpPr>
            <p:spPr bwMode="auto">
              <a:xfrm>
                <a:off x="2999387" y="4084530"/>
                <a:ext cx="329431" cy="674255"/>
              </a:xfrm>
              <a:custGeom>
                <a:avLst/>
                <a:gdLst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80170 w 329431"/>
                  <a:gd name="connsiteY6" fmla="*/ 49261 h 674255"/>
                  <a:gd name="connsiteX7" fmla="*/ 58497 w 329431"/>
                  <a:gd name="connsiteY7" fmla="*/ 52340 h 674255"/>
                  <a:gd name="connsiteX8" fmla="*/ 40025 w 329431"/>
                  <a:gd name="connsiteY8" fmla="*/ 600364 h 674255"/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74012 w 329431"/>
                  <a:gd name="connsiteY6" fmla="*/ 46182 h 674255"/>
                  <a:gd name="connsiteX7" fmla="*/ 58497 w 329431"/>
                  <a:gd name="connsiteY7" fmla="*/ 52340 h 674255"/>
                  <a:gd name="connsiteX8" fmla="*/ 40025 w 329431"/>
                  <a:gd name="connsiteY8" fmla="*/ 600364 h 674255"/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74012 w 329431"/>
                  <a:gd name="connsiteY6" fmla="*/ 46182 h 674255"/>
                  <a:gd name="connsiteX7" fmla="*/ 49261 w 329431"/>
                  <a:gd name="connsiteY7" fmla="*/ 46182 h 674255"/>
                  <a:gd name="connsiteX8" fmla="*/ 40025 w 329431"/>
                  <a:gd name="connsiteY8" fmla="*/ 600364 h 674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431" h="674255">
                    <a:moveTo>
                      <a:pt x="40025" y="600364"/>
                    </a:moveTo>
                    <a:lnTo>
                      <a:pt x="0" y="631152"/>
                    </a:lnTo>
                    <a:lnTo>
                      <a:pt x="12316" y="0"/>
                    </a:lnTo>
                    <a:lnTo>
                      <a:pt x="310958" y="6158"/>
                    </a:lnTo>
                    <a:lnTo>
                      <a:pt x="329431" y="631152"/>
                    </a:lnTo>
                    <a:lnTo>
                      <a:pt x="289406" y="674255"/>
                    </a:lnTo>
                    <a:lnTo>
                      <a:pt x="274012" y="46182"/>
                    </a:lnTo>
                    <a:lnTo>
                      <a:pt x="49261" y="46182"/>
                    </a:lnTo>
                    <a:lnTo>
                      <a:pt x="40025" y="600364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31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cxnSp>
            <p:nvCxnSpPr>
              <p:cNvPr id="41" name="Conector recto 40"/>
              <p:cNvCxnSpPr/>
              <p:nvPr/>
            </p:nvCxnSpPr>
            <p:spPr bwMode="auto">
              <a:xfrm rot="20520000" flipH="1">
                <a:off x="2995525" y="4478064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Conector recto 41"/>
              <p:cNvCxnSpPr/>
              <p:nvPr/>
            </p:nvCxnSpPr>
            <p:spPr bwMode="auto">
              <a:xfrm rot="20520000" flipH="1">
                <a:off x="3002567" y="4194962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Conector recto 42"/>
              <p:cNvCxnSpPr/>
              <p:nvPr/>
            </p:nvCxnSpPr>
            <p:spPr bwMode="auto">
              <a:xfrm rot="1080000">
                <a:off x="3277025" y="4481505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Conector recto 43"/>
              <p:cNvCxnSpPr/>
              <p:nvPr/>
            </p:nvCxnSpPr>
            <p:spPr bwMode="auto">
              <a:xfrm rot="1080000">
                <a:off x="3264879" y="4196022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45" name="Grupo 44"/>
            <p:cNvGrpSpPr/>
            <p:nvPr/>
          </p:nvGrpSpPr>
          <p:grpSpPr>
            <a:xfrm>
              <a:off x="5816522" y="4089292"/>
              <a:ext cx="335500" cy="674255"/>
              <a:chOff x="2995525" y="4084530"/>
              <a:chExt cx="335500" cy="674255"/>
            </a:xfrm>
          </p:grpSpPr>
          <p:sp>
            <p:nvSpPr>
              <p:cNvPr id="46" name="Forma libre 45"/>
              <p:cNvSpPr/>
              <p:nvPr/>
            </p:nvSpPr>
            <p:spPr bwMode="auto">
              <a:xfrm>
                <a:off x="2999387" y="4084530"/>
                <a:ext cx="329431" cy="674255"/>
              </a:xfrm>
              <a:custGeom>
                <a:avLst/>
                <a:gdLst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80170 w 329431"/>
                  <a:gd name="connsiteY6" fmla="*/ 49261 h 674255"/>
                  <a:gd name="connsiteX7" fmla="*/ 58497 w 329431"/>
                  <a:gd name="connsiteY7" fmla="*/ 52340 h 674255"/>
                  <a:gd name="connsiteX8" fmla="*/ 40025 w 329431"/>
                  <a:gd name="connsiteY8" fmla="*/ 600364 h 674255"/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74012 w 329431"/>
                  <a:gd name="connsiteY6" fmla="*/ 46182 h 674255"/>
                  <a:gd name="connsiteX7" fmla="*/ 58497 w 329431"/>
                  <a:gd name="connsiteY7" fmla="*/ 52340 h 674255"/>
                  <a:gd name="connsiteX8" fmla="*/ 40025 w 329431"/>
                  <a:gd name="connsiteY8" fmla="*/ 600364 h 674255"/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74012 w 329431"/>
                  <a:gd name="connsiteY6" fmla="*/ 46182 h 674255"/>
                  <a:gd name="connsiteX7" fmla="*/ 49261 w 329431"/>
                  <a:gd name="connsiteY7" fmla="*/ 46182 h 674255"/>
                  <a:gd name="connsiteX8" fmla="*/ 40025 w 329431"/>
                  <a:gd name="connsiteY8" fmla="*/ 600364 h 674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431" h="674255">
                    <a:moveTo>
                      <a:pt x="40025" y="600364"/>
                    </a:moveTo>
                    <a:lnTo>
                      <a:pt x="0" y="631152"/>
                    </a:lnTo>
                    <a:lnTo>
                      <a:pt x="12316" y="0"/>
                    </a:lnTo>
                    <a:lnTo>
                      <a:pt x="310958" y="6158"/>
                    </a:lnTo>
                    <a:lnTo>
                      <a:pt x="329431" y="631152"/>
                    </a:lnTo>
                    <a:lnTo>
                      <a:pt x="289406" y="674255"/>
                    </a:lnTo>
                    <a:lnTo>
                      <a:pt x="274012" y="46182"/>
                    </a:lnTo>
                    <a:lnTo>
                      <a:pt x="49261" y="46182"/>
                    </a:lnTo>
                    <a:lnTo>
                      <a:pt x="40025" y="600364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31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cxnSp>
            <p:nvCxnSpPr>
              <p:cNvPr id="47" name="Conector recto 46"/>
              <p:cNvCxnSpPr/>
              <p:nvPr/>
            </p:nvCxnSpPr>
            <p:spPr bwMode="auto">
              <a:xfrm rot="20520000" flipH="1">
                <a:off x="2995525" y="4478064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Conector recto 47"/>
              <p:cNvCxnSpPr/>
              <p:nvPr/>
            </p:nvCxnSpPr>
            <p:spPr bwMode="auto">
              <a:xfrm rot="20520000" flipH="1">
                <a:off x="3002567" y="4194962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9" name="Conector recto 48"/>
              <p:cNvCxnSpPr/>
              <p:nvPr/>
            </p:nvCxnSpPr>
            <p:spPr bwMode="auto">
              <a:xfrm rot="1080000">
                <a:off x="3277025" y="4481505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0" name="Conector recto 49"/>
              <p:cNvCxnSpPr/>
              <p:nvPr/>
            </p:nvCxnSpPr>
            <p:spPr bwMode="auto">
              <a:xfrm rot="1080000">
                <a:off x="3264879" y="4196022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52" name="Text Box 19">
            <a:extLst>
              <a:ext uri="{FF2B5EF4-FFF2-40B4-BE49-F238E27FC236}">
                <a16:creationId xmlns="" xmlns:a16="http://schemas.microsoft.com/office/drawing/2014/main" id="{57CBF531-FCAC-479B-8A33-7C81F9453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883" y="752981"/>
            <a:ext cx="14526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53" name="Text Box 1053">
            <a:extLst>
              <a:ext uri="{FF2B5EF4-FFF2-40B4-BE49-F238E27FC236}">
                <a16:creationId xmlns="" xmlns:a16="http://schemas.microsoft.com/office/drawing/2014/main" id="{02070E28-4730-4B91-9DB9-1AF83405E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3" y="1349254"/>
            <a:ext cx="7635600" cy="153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4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1. Con las pilas construidas por las brigadas, realice su conexión en serie y mida la fuerza electromotriz del arreglo, según se muestra en la figura siguiente. Anote la lectura.</a:t>
            </a:r>
          </a:p>
        </p:txBody>
      </p:sp>
    </p:spTree>
    <p:extLst>
      <p:ext uri="{BB962C8B-B14F-4D97-AF65-F5344CB8AC3E}">
        <p14:creationId xmlns:p14="http://schemas.microsoft.com/office/powerpoint/2010/main" val="1548888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3353160" y="2340489"/>
            <a:ext cx="2700872" cy="3752807"/>
            <a:chOff x="3353160" y="2164866"/>
            <a:chExt cx="2700872" cy="3752807"/>
          </a:xfrm>
        </p:grpSpPr>
        <p:grpSp>
          <p:nvGrpSpPr>
            <p:cNvPr id="11" name="Grupo 10"/>
            <p:cNvGrpSpPr/>
            <p:nvPr/>
          </p:nvGrpSpPr>
          <p:grpSpPr>
            <a:xfrm>
              <a:off x="3626302" y="4795654"/>
              <a:ext cx="987424" cy="1122019"/>
              <a:chOff x="2182020" y="3245414"/>
              <a:chExt cx="2155826" cy="2413000"/>
            </a:xfrm>
          </p:grpSpPr>
          <p:sp>
            <p:nvSpPr>
              <p:cNvPr id="12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2182020" y="3245414"/>
                <a:ext cx="2155826" cy="2346325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7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2182020" y="3832789"/>
                <a:ext cx="2155826" cy="1822450"/>
              </a:xfrm>
              <a:prstGeom prst="can">
                <a:avLst>
                  <a:gd name="adj" fmla="val 16727"/>
                </a:avLst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18" name="Oval 14"/>
              <p:cNvSpPr>
                <a:spLocks noChangeAspect="1" noChangeArrowheads="1"/>
              </p:cNvSpPr>
              <p:nvPr/>
            </p:nvSpPr>
            <p:spPr bwMode="auto">
              <a:xfrm>
                <a:off x="2183608" y="5382189"/>
                <a:ext cx="2154238" cy="276225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19" name="Grupo 18"/>
            <p:cNvGrpSpPr/>
            <p:nvPr/>
          </p:nvGrpSpPr>
          <p:grpSpPr>
            <a:xfrm>
              <a:off x="4797480" y="4798559"/>
              <a:ext cx="1001651" cy="1117638"/>
              <a:chOff x="5153822" y="3245414"/>
              <a:chExt cx="2155826" cy="2413000"/>
            </a:xfrm>
          </p:grpSpPr>
          <p:sp>
            <p:nvSpPr>
              <p:cNvPr id="20" name="AutoShape 17"/>
              <p:cNvSpPr>
                <a:spLocks noChangeAspect="1" noChangeArrowheads="1"/>
              </p:cNvSpPr>
              <p:nvPr/>
            </p:nvSpPr>
            <p:spPr bwMode="auto">
              <a:xfrm>
                <a:off x="5153822" y="3245414"/>
                <a:ext cx="2155826" cy="2346325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2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5153822" y="3832789"/>
                <a:ext cx="2155826" cy="1822450"/>
              </a:xfrm>
              <a:prstGeom prst="can">
                <a:avLst>
                  <a:gd name="adj" fmla="val 16727"/>
                </a:avLst>
              </a:prstGeom>
              <a:solidFill>
                <a:srgbClr val="33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3" name="Oval 19"/>
              <p:cNvSpPr>
                <a:spLocks noChangeAspect="1" noChangeArrowheads="1"/>
              </p:cNvSpPr>
              <p:nvPr/>
            </p:nvSpPr>
            <p:spPr bwMode="auto">
              <a:xfrm>
                <a:off x="5155410" y="5382189"/>
                <a:ext cx="2154238" cy="276225"/>
              </a:xfrm>
              <a:prstGeom prst="ellipse">
                <a:avLst/>
              </a:prstGeom>
              <a:solidFill>
                <a:srgbClr val="33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4" name="Paralelogramo 23"/>
            <p:cNvSpPr/>
            <p:nvPr/>
          </p:nvSpPr>
          <p:spPr bwMode="auto">
            <a:xfrm>
              <a:off x="3717360" y="5227702"/>
              <a:ext cx="72008" cy="463766"/>
            </a:xfrm>
            <a:prstGeom prst="parallelogram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25" name="Conector recto 24"/>
            <p:cNvCxnSpPr/>
            <p:nvPr/>
          </p:nvCxnSpPr>
          <p:spPr bwMode="auto">
            <a:xfrm flipV="1">
              <a:off x="3753364" y="4473200"/>
              <a:ext cx="0" cy="756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Paralelogramo 25"/>
            <p:cNvSpPr/>
            <p:nvPr/>
          </p:nvSpPr>
          <p:spPr bwMode="auto">
            <a:xfrm>
              <a:off x="5619137" y="5227702"/>
              <a:ext cx="72008" cy="463766"/>
            </a:xfrm>
            <a:prstGeom prst="parallelogram">
              <a:avLst>
                <a:gd name="adj" fmla="val 0"/>
              </a:avLst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3626302" y="3150128"/>
              <a:ext cx="987424" cy="1122019"/>
              <a:chOff x="2182020" y="3245414"/>
              <a:chExt cx="2155826" cy="2413000"/>
            </a:xfrm>
          </p:grpSpPr>
          <p:sp>
            <p:nvSpPr>
              <p:cNvPr id="31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2182020" y="3245414"/>
                <a:ext cx="2155826" cy="2346325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2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2182020" y="3832789"/>
                <a:ext cx="2155826" cy="1822450"/>
              </a:xfrm>
              <a:prstGeom prst="can">
                <a:avLst>
                  <a:gd name="adj" fmla="val 16727"/>
                </a:avLst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3" name="Oval 14"/>
              <p:cNvSpPr>
                <a:spLocks noChangeAspect="1" noChangeArrowheads="1"/>
              </p:cNvSpPr>
              <p:nvPr/>
            </p:nvSpPr>
            <p:spPr bwMode="auto">
              <a:xfrm>
                <a:off x="2183608" y="5382189"/>
                <a:ext cx="2154238" cy="276225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grpSp>
          <p:nvGrpSpPr>
            <p:cNvPr id="34" name="Grupo 33"/>
            <p:cNvGrpSpPr/>
            <p:nvPr/>
          </p:nvGrpSpPr>
          <p:grpSpPr>
            <a:xfrm>
              <a:off x="4797480" y="3153033"/>
              <a:ext cx="1001651" cy="1117638"/>
              <a:chOff x="5153822" y="3245414"/>
              <a:chExt cx="2155826" cy="2413000"/>
            </a:xfrm>
          </p:grpSpPr>
          <p:sp>
            <p:nvSpPr>
              <p:cNvPr id="35" name="AutoShape 17"/>
              <p:cNvSpPr>
                <a:spLocks noChangeAspect="1" noChangeArrowheads="1"/>
              </p:cNvSpPr>
              <p:nvPr/>
            </p:nvSpPr>
            <p:spPr bwMode="auto">
              <a:xfrm>
                <a:off x="5153822" y="3245414"/>
                <a:ext cx="2155826" cy="2346325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6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5153822" y="3832789"/>
                <a:ext cx="2155826" cy="1822450"/>
              </a:xfrm>
              <a:prstGeom prst="can">
                <a:avLst>
                  <a:gd name="adj" fmla="val 16727"/>
                </a:avLst>
              </a:prstGeom>
              <a:solidFill>
                <a:srgbClr val="33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7" name="Oval 19"/>
              <p:cNvSpPr>
                <a:spLocks noChangeAspect="1" noChangeArrowheads="1"/>
              </p:cNvSpPr>
              <p:nvPr/>
            </p:nvSpPr>
            <p:spPr bwMode="auto">
              <a:xfrm>
                <a:off x="5155410" y="5382189"/>
                <a:ext cx="2154238" cy="276225"/>
              </a:xfrm>
              <a:prstGeom prst="ellipse">
                <a:avLst/>
              </a:prstGeom>
              <a:solidFill>
                <a:srgbClr val="33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38" name="Paralelogramo 37"/>
            <p:cNvSpPr/>
            <p:nvPr/>
          </p:nvSpPr>
          <p:spPr bwMode="auto">
            <a:xfrm>
              <a:off x="3717360" y="3582176"/>
              <a:ext cx="72008" cy="463766"/>
            </a:xfrm>
            <a:prstGeom prst="parallelogram">
              <a:avLst>
                <a:gd name="adj" fmla="val 0"/>
              </a:avLst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Paralelogramo 39"/>
            <p:cNvSpPr/>
            <p:nvPr/>
          </p:nvSpPr>
          <p:spPr bwMode="auto">
            <a:xfrm>
              <a:off x="5619137" y="3582176"/>
              <a:ext cx="72008" cy="463766"/>
            </a:xfrm>
            <a:prstGeom prst="parallelogram">
              <a:avLst>
                <a:gd name="adj" fmla="val 0"/>
              </a:avLst>
            </a:prstGeom>
            <a:solidFill>
              <a:srgbClr val="C0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42" name="Conector recto 41"/>
            <p:cNvCxnSpPr/>
            <p:nvPr/>
          </p:nvCxnSpPr>
          <p:spPr bwMode="auto">
            <a:xfrm>
              <a:off x="3353160" y="2420888"/>
              <a:ext cx="2700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Conector recto 42"/>
            <p:cNvCxnSpPr/>
            <p:nvPr/>
          </p:nvCxnSpPr>
          <p:spPr bwMode="auto">
            <a:xfrm flipV="1">
              <a:off x="3753364" y="2826176"/>
              <a:ext cx="0" cy="756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Conector recto 43"/>
            <p:cNvCxnSpPr/>
            <p:nvPr/>
          </p:nvCxnSpPr>
          <p:spPr bwMode="auto">
            <a:xfrm flipV="1">
              <a:off x="3364488" y="2420888"/>
              <a:ext cx="0" cy="2052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Conector recto 46"/>
            <p:cNvCxnSpPr/>
            <p:nvPr/>
          </p:nvCxnSpPr>
          <p:spPr bwMode="auto">
            <a:xfrm>
              <a:off x="3357317" y="4475793"/>
              <a:ext cx="3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Conector recto 48"/>
            <p:cNvCxnSpPr/>
            <p:nvPr/>
          </p:nvCxnSpPr>
          <p:spPr bwMode="auto">
            <a:xfrm>
              <a:off x="3363132" y="2832156"/>
              <a:ext cx="396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2" name="Grupo 1"/>
            <p:cNvGrpSpPr/>
            <p:nvPr/>
          </p:nvGrpSpPr>
          <p:grpSpPr>
            <a:xfrm flipH="1">
              <a:off x="5652217" y="2420888"/>
              <a:ext cx="401815" cy="2808312"/>
              <a:chOff x="3509717" y="2573288"/>
              <a:chExt cx="401815" cy="2808312"/>
            </a:xfrm>
          </p:grpSpPr>
          <p:cxnSp>
            <p:nvCxnSpPr>
              <p:cNvPr id="50" name="Conector recto 49"/>
              <p:cNvCxnSpPr/>
              <p:nvPr/>
            </p:nvCxnSpPr>
            <p:spPr bwMode="auto">
              <a:xfrm flipV="1">
                <a:off x="3905764" y="4625600"/>
                <a:ext cx="0" cy="756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1" name="Conector recto 50"/>
              <p:cNvCxnSpPr/>
              <p:nvPr/>
            </p:nvCxnSpPr>
            <p:spPr bwMode="auto">
              <a:xfrm flipV="1">
                <a:off x="3905764" y="2978576"/>
                <a:ext cx="0" cy="756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Conector recto 51"/>
              <p:cNvCxnSpPr/>
              <p:nvPr/>
            </p:nvCxnSpPr>
            <p:spPr bwMode="auto">
              <a:xfrm flipV="1">
                <a:off x="3516888" y="2573288"/>
                <a:ext cx="0" cy="2052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3" name="Conector recto 52"/>
              <p:cNvCxnSpPr/>
              <p:nvPr/>
            </p:nvCxnSpPr>
            <p:spPr bwMode="auto">
              <a:xfrm>
                <a:off x="3509717" y="4628193"/>
                <a:ext cx="396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Conector recto 53"/>
              <p:cNvCxnSpPr/>
              <p:nvPr/>
            </p:nvCxnSpPr>
            <p:spPr bwMode="auto">
              <a:xfrm>
                <a:off x="3515532" y="2984556"/>
                <a:ext cx="396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5" name="Elipse 54"/>
            <p:cNvSpPr/>
            <p:nvPr/>
          </p:nvSpPr>
          <p:spPr bwMode="auto">
            <a:xfrm>
              <a:off x="4459835" y="2164866"/>
              <a:ext cx="557968" cy="50405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V</a:t>
              </a:r>
            </a:p>
          </p:txBody>
        </p:sp>
        <p:grpSp>
          <p:nvGrpSpPr>
            <p:cNvPr id="56" name="Grupo 55"/>
            <p:cNvGrpSpPr/>
            <p:nvPr/>
          </p:nvGrpSpPr>
          <p:grpSpPr>
            <a:xfrm>
              <a:off x="4540172" y="4775204"/>
              <a:ext cx="335500" cy="674255"/>
              <a:chOff x="2995525" y="4084530"/>
              <a:chExt cx="335500" cy="674255"/>
            </a:xfrm>
          </p:grpSpPr>
          <p:sp>
            <p:nvSpPr>
              <p:cNvPr id="57" name="Forma libre 56"/>
              <p:cNvSpPr/>
              <p:nvPr/>
            </p:nvSpPr>
            <p:spPr bwMode="auto">
              <a:xfrm>
                <a:off x="2999387" y="4084530"/>
                <a:ext cx="329431" cy="674255"/>
              </a:xfrm>
              <a:custGeom>
                <a:avLst/>
                <a:gdLst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80170 w 329431"/>
                  <a:gd name="connsiteY6" fmla="*/ 49261 h 674255"/>
                  <a:gd name="connsiteX7" fmla="*/ 58497 w 329431"/>
                  <a:gd name="connsiteY7" fmla="*/ 52340 h 674255"/>
                  <a:gd name="connsiteX8" fmla="*/ 40025 w 329431"/>
                  <a:gd name="connsiteY8" fmla="*/ 600364 h 674255"/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74012 w 329431"/>
                  <a:gd name="connsiteY6" fmla="*/ 46182 h 674255"/>
                  <a:gd name="connsiteX7" fmla="*/ 58497 w 329431"/>
                  <a:gd name="connsiteY7" fmla="*/ 52340 h 674255"/>
                  <a:gd name="connsiteX8" fmla="*/ 40025 w 329431"/>
                  <a:gd name="connsiteY8" fmla="*/ 600364 h 674255"/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74012 w 329431"/>
                  <a:gd name="connsiteY6" fmla="*/ 46182 h 674255"/>
                  <a:gd name="connsiteX7" fmla="*/ 49261 w 329431"/>
                  <a:gd name="connsiteY7" fmla="*/ 46182 h 674255"/>
                  <a:gd name="connsiteX8" fmla="*/ 40025 w 329431"/>
                  <a:gd name="connsiteY8" fmla="*/ 600364 h 674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431" h="674255">
                    <a:moveTo>
                      <a:pt x="40025" y="600364"/>
                    </a:moveTo>
                    <a:lnTo>
                      <a:pt x="0" y="631152"/>
                    </a:lnTo>
                    <a:lnTo>
                      <a:pt x="12316" y="0"/>
                    </a:lnTo>
                    <a:lnTo>
                      <a:pt x="310958" y="6158"/>
                    </a:lnTo>
                    <a:lnTo>
                      <a:pt x="329431" y="631152"/>
                    </a:lnTo>
                    <a:lnTo>
                      <a:pt x="289406" y="674255"/>
                    </a:lnTo>
                    <a:lnTo>
                      <a:pt x="274012" y="46182"/>
                    </a:lnTo>
                    <a:lnTo>
                      <a:pt x="49261" y="46182"/>
                    </a:lnTo>
                    <a:lnTo>
                      <a:pt x="40025" y="600364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31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cxnSp>
            <p:nvCxnSpPr>
              <p:cNvPr id="58" name="Conector recto 57"/>
              <p:cNvCxnSpPr/>
              <p:nvPr/>
            </p:nvCxnSpPr>
            <p:spPr bwMode="auto">
              <a:xfrm rot="20520000" flipH="1">
                <a:off x="2995525" y="4478064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Conector recto 58"/>
              <p:cNvCxnSpPr/>
              <p:nvPr/>
            </p:nvCxnSpPr>
            <p:spPr bwMode="auto">
              <a:xfrm rot="20520000" flipH="1">
                <a:off x="3002567" y="4194962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Conector recto 59"/>
              <p:cNvCxnSpPr/>
              <p:nvPr/>
            </p:nvCxnSpPr>
            <p:spPr bwMode="auto">
              <a:xfrm rot="1080000">
                <a:off x="3277025" y="4481505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Conector recto 60"/>
              <p:cNvCxnSpPr/>
              <p:nvPr/>
            </p:nvCxnSpPr>
            <p:spPr bwMode="auto">
              <a:xfrm rot="1080000">
                <a:off x="3264879" y="4196022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2" name="Grupo 61"/>
            <p:cNvGrpSpPr/>
            <p:nvPr/>
          </p:nvGrpSpPr>
          <p:grpSpPr>
            <a:xfrm>
              <a:off x="4540346" y="3128704"/>
              <a:ext cx="335500" cy="674255"/>
              <a:chOff x="2995525" y="4084530"/>
              <a:chExt cx="335500" cy="674255"/>
            </a:xfrm>
          </p:grpSpPr>
          <p:sp>
            <p:nvSpPr>
              <p:cNvPr id="63" name="Forma libre 62"/>
              <p:cNvSpPr/>
              <p:nvPr/>
            </p:nvSpPr>
            <p:spPr bwMode="auto">
              <a:xfrm>
                <a:off x="2999387" y="4084530"/>
                <a:ext cx="329431" cy="674255"/>
              </a:xfrm>
              <a:custGeom>
                <a:avLst/>
                <a:gdLst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80170 w 329431"/>
                  <a:gd name="connsiteY6" fmla="*/ 49261 h 674255"/>
                  <a:gd name="connsiteX7" fmla="*/ 58497 w 329431"/>
                  <a:gd name="connsiteY7" fmla="*/ 52340 h 674255"/>
                  <a:gd name="connsiteX8" fmla="*/ 40025 w 329431"/>
                  <a:gd name="connsiteY8" fmla="*/ 600364 h 674255"/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74012 w 329431"/>
                  <a:gd name="connsiteY6" fmla="*/ 46182 h 674255"/>
                  <a:gd name="connsiteX7" fmla="*/ 58497 w 329431"/>
                  <a:gd name="connsiteY7" fmla="*/ 52340 h 674255"/>
                  <a:gd name="connsiteX8" fmla="*/ 40025 w 329431"/>
                  <a:gd name="connsiteY8" fmla="*/ 600364 h 674255"/>
                  <a:gd name="connsiteX0" fmla="*/ 40025 w 329431"/>
                  <a:gd name="connsiteY0" fmla="*/ 600364 h 674255"/>
                  <a:gd name="connsiteX1" fmla="*/ 0 w 329431"/>
                  <a:gd name="connsiteY1" fmla="*/ 631152 h 674255"/>
                  <a:gd name="connsiteX2" fmla="*/ 12316 w 329431"/>
                  <a:gd name="connsiteY2" fmla="*/ 0 h 674255"/>
                  <a:gd name="connsiteX3" fmla="*/ 310958 w 329431"/>
                  <a:gd name="connsiteY3" fmla="*/ 6158 h 674255"/>
                  <a:gd name="connsiteX4" fmla="*/ 329431 w 329431"/>
                  <a:gd name="connsiteY4" fmla="*/ 631152 h 674255"/>
                  <a:gd name="connsiteX5" fmla="*/ 289406 w 329431"/>
                  <a:gd name="connsiteY5" fmla="*/ 674255 h 674255"/>
                  <a:gd name="connsiteX6" fmla="*/ 274012 w 329431"/>
                  <a:gd name="connsiteY6" fmla="*/ 46182 h 674255"/>
                  <a:gd name="connsiteX7" fmla="*/ 49261 w 329431"/>
                  <a:gd name="connsiteY7" fmla="*/ 46182 h 674255"/>
                  <a:gd name="connsiteX8" fmla="*/ 40025 w 329431"/>
                  <a:gd name="connsiteY8" fmla="*/ 600364 h 674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9431" h="674255">
                    <a:moveTo>
                      <a:pt x="40025" y="600364"/>
                    </a:moveTo>
                    <a:lnTo>
                      <a:pt x="0" y="631152"/>
                    </a:lnTo>
                    <a:lnTo>
                      <a:pt x="12316" y="0"/>
                    </a:lnTo>
                    <a:lnTo>
                      <a:pt x="310958" y="6158"/>
                    </a:lnTo>
                    <a:lnTo>
                      <a:pt x="329431" y="631152"/>
                    </a:lnTo>
                    <a:lnTo>
                      <a:pt x="289406" y="674255"/>
                    </a:lnTo>
                    <a:lnTo>
                      <a:pt x="274012" y="46182"/>
                    </a:lnTo>
                    <a:lnTo>
                      <a:pt x="49261" y="46182"/>
                    </a:lnTo>
                    <a:lnTo>
                      <a:pt x="40025" y="600364"/>
                    </a:lnTo>
                    <a:close/>
                  </a:path>
                </a:pathLst>
              </a:custGeom>
              <a:solidFill>
                <a:schemeClr val="bg1">
                  <a:alpha val="86000"/>
                </a:schemeClr>
              </a:solidFill>
              <a:ln w="317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MX" sz="11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endParaRPr>
              </a:p>
            </p:txBody>
          </p:sp>
          <p:cxnSp>
            <p:nvCxnSpPr>
              <p:cNvPr id="64" name="Conector recto 63"/>
              <p:cNvCxnSpPr/>
              <p:nvPr/>
            </p:nvCxnSpPr>
            <p:spPr bwMode="auto">
              <a:xfrm rot="20520000" flipH="1">
                <a:off x="2995525" y="4478064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Conector recto 64"/>
              <p:cNvCxnSpPr/>
              <p:nvPr/>
            </p:nvCxnSpPr>
            <p:spPr bwMode="auto">
              <a:xfrm rot="20520000" flipH="1">
                <a:off x="3002567" y="4194962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Conector recto 65"/>
              <p:cNvCxnSpPr/>
              <p:nvPr/>
            </p:nvCxnSpPr>
            <p:spPr bwMode="auto">
              <a:xfrm rot="1080000">
                <a:off x="3277025" y="4481505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Conector recto 66"/>
              <p:cNvCxnSpPr/>
              <p:nvPr/>
            </p:nvCxnSpPr>
            <p:spPr bwMode="auto">
              <a:xfrm rot="1080000">
                <a:off x="3264879" y="4196022"/>
                <a:ext cx="54000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68" name="Text Box 19">
            <a:extLst>
              <a:ext uri="{FF2B5EF4-FFF2-40B4-BE49-F238E27FC236}">
                <a16:creationId xmlns="" xmlns:a16="http://schemas.microsoft.com/office/drawing/2014/main" id="{EDC499D8-C8D1-48F2-9AB4-C1731D468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883" y="752981"/>
            <a:ext cx="14526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69" name="Text Box 1053">
            <a:extLst>
              <a:ext uri="{FF2B5EF4-FFF2-40B4-BE49-F238E27FC236}">
                <a16:creationId xmlns="" xmlns:a16="http://schemas.microsoft.com/office/drawing/2014/main" id="{CEE3FCCB-4350-487E-8C29-C4EC6C147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3" y="1349254"/>
            <a:ext cx="7635600" cy="74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2. Desconecte las pilas y ahora realice la conexión en paralelo y mida la fuerza electromotriz del arreglo, que aparece en la figura siguiente. Anote la lectura.</a:t>
            </a:r>
          </a:p>
        </p:txBody>
      </p:sp>
    </p:spTree>
    <p:extLst>
      <p:ext uri="{BB962C8B-B14F-4D97-AF65-F5344CB8AC3E}">
        <p14:creationId xmlns:p14="http://schemas.microsoft.com/office/powerpoint/2010/main" val="2083430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3895376" y="752981"/>
            <a:ext cx="1351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Objetivos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755576" y="1556792"/>
            <a:ext cx="7635600" cy="344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41300" indent="-241300" algn="just" eaLnBrk="1" hangingPunct="1">
              <a:lnSpc>
                <a:spcPct val="140000"/>
              </a:lnSpc>
              <a:spcAft>
                <a:spcPct val="40000"/>
              </a:spcAft>
              <a:tabLst>
                <a:tab pos="228600" algn="l"/>
              </a:tabLst>
            </a:pPr>
            <a:r>
              <a:rPr lang="es-ES" sz="1600" dirty="0">
                <a:solidFill>
                  <a:srgbClr val="000066"/>
                </a:solidFill>
                <a:effectLst/>
              </a:rPr>
              <a:t>El alumno:</a:t>
            </a:r>
          </a:p>
          <a:p>
            <a:pPr marL="241300" indent="-241300" algn="just" eaLnBrk="1" hangingPunct="1">
              <a:lnSpc>
                <a:spcPct val="140000"/>
              </a:lnSpc>
              <a:spcAft>
                <a:spcPct val="40000"/>
              </a:spcAft>
              <a:tabLst>
                <a:tab pos="228600" algn="l"/>
              </a:tabLst>
            </a:pPr>
            <a:r>
              <a:rPr lang="es-ES" sz="1600" b="0" dirty="0">
                <a:solidFill>
                  <a:srgbClr val="000066"/>
                </a:solidFill>
                <a:effectLst/>
              </a:rPr>
              <a:t>1.	</a:t>
            </a: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Construirá una pila.</a:t>
            </a:r>
          </a:p>
          <a:p>
            <a:pPr marL="241300" indent="-241300" algn="just" eaLnBrk="1" hangingPunct="1">
              <a:lnSpc>
                <a:spcPct val="140000"/>
              </a:lnSpc>
              <a:spcAft>
                <a:spcPct val="40000"/>
              </a:spcAft>
              <a:tabLst>
                <a:tab pos="228600" algn="l"/>
              </a:tabLs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2.	Identificará las reacciones que se llevan a cabo en el cátodo y en el ánodo respectivamente.</a:t>
            </a:r>
          </a:p>
          <a:p>
            <a:pPr marL="241300" indent="-241300" algn="just" eaLnBrk="1" hangingPunct="1">
              <a:lnSpc>
                <a:spcPct val="140000"/>
              </a:lnSpc>
              <a:spcAft>
                <a:spcPct val="40000"/>
              </a:spcAft>
              <a:tabLst>
                <a:tab pos="228600" algn="l"/>
              </a:tabLs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3.	Medirá la fuerza electromotriz de la pila  construida.</a:t>
            </a:r>
          </a:p>
          <a:p>
            <a:pPr marL="241300" indent="-241300" algn="just" eaLnBrk="1" hangingPunct="1">
              <a:lnSpc>
                <a:spcPct val="140000"/>
              </a:lnSpc>
              <a:spcAft>
                <a:spcPct val="40000"/>
              </a:spcAft>
              <a:tabLst>
                <a:tab pos="228600" algn="l"/>
              </a:tabLs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4.	Determinará el porcentaje de error de la fuerza electromotriz de la pila.</a:t>
            </a:r>
          </a:p>
          <a:p>
            <a:pPr marL="241300" indent="-241300" algn="just" eaLnBrk="1" hangingPunct="1">
              <a:lnSpc>
                <a:spcPct val="140000"/>
              </a:lnSpc>
              <a:spcAft>
                <a:spcPct val="40000"/>
              </a:spcAft>
              <a:tabLst>
                <a:tab pos="228600" algn="l"/>
              </a:tabLs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5.	Medirá la fuerza electromotriz de las pilas construidas conectadas en serie.</a:t>
            </a:r>
          </a:p>
          <a:p>
            <a:pPr marL="241300" indent="-241300" algn="just" eaLnBrk="1" hangingPunct="1">
              <a:lnSpc>
                <a:spcPct val="140000"/>
              </a:lnSpc>
              <a:spcAft>
                <a:spcPct val="40000"/>
              </a:spcAft>
              <a:tabLst>
                <a:tab pos="228600" algn="l"/>
              </a:tabLs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6.	Medirá la fuerza electromotriz de las pilas construidas conectadas en paralelo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 Box 19">
            <a:extLst>
              <a:ext uri="{FF2B5EF4-FFF2-40B4-BE49-F238E27FC236}">
                <a16:creationId xmlns="" xmlns:a16="http://schemas.microsoft.com/office/drawing/2014/main" id="{EDC499D8-C8D1-48F2-9AB4-C1731D468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4883" y="752981"/>
            <a:ext cx="14526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Desarrollo</a:t>
            </a:r>
          </a:p>
        </p:txBody>
      </p:sp>
      <p:sp>
        <p:nvSpPr>
          <p:cNvPr id="69" name="Text Box 1053">
            <a:extLst>
              <a:ext uri="{FF2B5EF4-FFF2-40B4-BE49-F238E27FC236}">
                <a16:creationId xmlns="" xmlns:a16="http://schemas.microsoft.com/office/drawing/2014/main" id="{CEE3FCCB-4350-487E-8C29-C4EC6C147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403" y="1349254"/>
            <a:ext cx="7635600" cy="497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ACTIVIDAD 5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1. Identifique cuál de los metales utilizados actúa como el cátodo y cuál como el ánodo. Justifique su respuesta.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2. Escriba la reacción que sucede en el ánodo y en el cátodo de la pila.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3. Escriba la reacción global de la pila.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4. Escriba el diagrama de la pila con los metales empleados.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5. Calcule la fuerza electromotriz de la pila construida, consultando los valores de potenciales estándar de reducción de las sustancias utilizadas.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6. Calcule el porcentaje de error de la fuerza electromotriz obtenida.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7. Identifique y explique cuáles pueden ser las causas de los resultados obtenidos.</a:t>
            </a:r>
          </a:p>
          <a:p>
            <a:pPr marL="269875" indent="-269875" algn="just"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1600" b="0" dirty="0">
                <a:solidFill>
                  <a:srgbClr val="000066"/>
                </a:solidFill>
                <a:effectLst/>
                <a:cs typeface="Times New Roman" pitchFamily="18" charset="0"/>
              </a:rPr>
              <a:t>8. Compare los valores obtenidos de la fuerza electromotriz de la conexión en serie y en paralelo de las pilas y justifique la razón de dichos resultados.</a:t>
            </a:r>
          </a:p>
        </p:txBody>
      </p:sp>
    </p:spTree>
    <p:extLst>
      <p:ext uri="{BB962C8B-B14F-4D97-AF65-F5344CB8AC3E}">
        <p14:creationId xmlns:p14="http://schemas.microsoft.com/office/powerpoint/2010/main" val="1661927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9">
            <a:extLst>
              <a:ext uri="{FF2B5EF4-FFF2-40B4-BE49-F238E27FC236}">
                <a16:creationId xmlns="" xmlns:a16="http://schemas.microsoft.com/office/drawing/2014/main" id="{6C2E70C1-A0C8-4326-80A7-25B090907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058" y="731251"/>
            <a:ext cx="127631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100" dirty="0">
                <a:solidFill>
                  <a:srgbClr val="000066"/>
                </a:solidFill>
                <a:effectLst/>
              </a:rPr>
              <a:t>Créditos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27584" y="1340768"/>
            <a:ext cx="7799294" cy="527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kern="0" dirty="0" smtClean="0">
                <a:solidFill>
                  <a:srgbClr val="000066"/>
                </a:solidFill>
                <a:effectLst/>
              </a:rPr>
              <a:t>Autor:</a:t>
            </a:r>
            <a:endParaRPr lang="es-ES" sz="1400" kern="0" dirty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M. C. Q. Alfredo </a:t>
            </a:r>
            <a:r>
              <a:rPr lang="es-ES" sz="1400" b="0" kern="0">
                <a:solidFill>
                  <a:srgbClr val="000066"/>
                </a:solidFill>
                <a:effectLst/>
              </a:rPr>
              <a:t>Velásquez </a:t>
            </a:r>
            <a:r>
              <a:rPr lang="es-ES" sz="1400" b="0" kern="0" smtClean="0">
                <a:solidFill>
                  <a:srgbClr val="000066"/>
                </a:solidFill>
                <a:effectLst/>
              </a:rPr>
              <a:t>Márquez</a:t>
            </a:r>
            <a:endParaRPr lang="es-ES" sz="1400" b="0" kern="0" dirty="0">
              <a:solidFill>
                <a:srgbClr val="000066"/>
              </a:solidFill>
              <a:effectLst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b="0" kern="0" dirty="0">
              <a:solidFill>
                <a:srgbClr val="000066"/>
              </a:solidFill>
              <a:effectLst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kern="0" dirty="0">
                <a:solidFill>
                  <a:srgbClr val="000066"/>
                </a:solidFill>
                <a:effectLst/>
              </a:rPr>
              <a:t>Actualización y autorización: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Q. Antonia del Carmen Pérez León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Jefa 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de la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Academia 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de Química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400" b="0" kern="0" dirty="0">
              <a:solidFill>
                <a:srgbClr val="000066"/>
              </a:solidFill>
              <a:effectLst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kern="0" dirty="0">
                <a:solidFill>
                  <a:srgbClr val="000066"/>
                </a:solidFill>
                <a:effectLst/>
              </a:rPr>
              <a:t>Revisores (2017)</a:t>
            </a:r>
            <a:r>
              <a:rPr kumimoji="0" lang="es-ES" sz="140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: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Dra. </a:t>
            </a:r>
            <a:r>
              <a:rPr lang="es-ES" sz="1400" b="0" kern="0" dirty="0" err="1">
                <a:solidFill>
                  <a:srgbClr val="000066"/>
                </a:solidFill>
                <a:effectLst/>
              </a:rPr>
              <a:t>Arianee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 Sainz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Vidal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Ing. Dulce María Cisneros Peralta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Q. Adriana Ramírez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González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Q. F. B. Nidia García Arrollo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Dra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. Patricia García Vázquez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Dr. Alberto Sandoval García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M. en A. Violeta Luz María Bravo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Hernández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M. en C. Luis Edgardo Vigueras Rueda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Dra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. María del Carmen Gutiérrez 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Hernández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M. en C. Miguel Ángel Jaime Vasconcelos</a:t>
            </a: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M. A. I. Claudia Elisa Sánchez Navarro	Biol. Miguel Alejandro Maldonado Gordillo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Q. </a:t>
            </a:r>
            <a:r>
              <a:rPr lang="es-ES" sz="1400" b="0" kern="0" dirty="0" err="1">
                <a:solidFill>
                  <a:srgbClr val="000066"/>
                </a:solidFill>
                <a:effectLst/>
              </a:rPr>
              <a:t>Yolia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 Judith León Paredes</a:t>
            </a: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	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I. Q. Guillermo Pérez Quintero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>
                <a:solidFill>
                  <a:srgbClr val="000066"/>
                </a:solidFill>
                <a:effectLst/>
              </a:rPr>
              <a:t>I. Q. Hermelinda C. Sánchez </a:t>
            </a:r>
            <a:r>
              <a:rPr lang="es-ES" sz="1400" b="0" kern="0" dirty="0" err="1">
                <a:solidFill>
                  <a:srgbClr val="000066"/>
                </a:solidFill>
                <a:effectLst/>
              </a:rPr>
              <a:t>Tlaxqueño</a:t>
            </a:r>
            <a:r>
              <a:rPr lang="es-ES" sz="1400" b="0" kern="0" dirty="0">
                <a:solidFill>
                  <a:srgbClr val="000066"/>
                </a:solidFill>
                <a:effectLst/>
              </a:rPr>
              <a:t>	I. Q. José Luis Morales Salvatierra</a:t>
            </a:r>
            <a:endParaRPr lang="es-ES" sz="1400" b="0" kern="0" dirty="0" smtClean="0">
              <a:solidFill>
                <a:srgbClr val="000066"/>
              </a:solidFill>
              <a:effectLst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400" b="0" kern="0" dirty="0" smtClean="0">
                <a:solidFill>
                  <a:srgbClr val="000066"/>
                </a:solidFill>
                <a:effectLst/>
              </a:rPr>
              <a:t>	</a:t>
            </a:r>
            <a:endParaRPr kumimoji="0" lang="es-ES" sz="14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es-ES" sz="140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rPr>
              <a:t>Profesores de la Facultad de Ingeniería, UNAM</a:t>
            </a:r>
            <a:endParaRPr kumimoji="0" lang="es-ES" sz="140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1371600" y="2667000"/>
            <a:ext cx="6629400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spcAft>
                <a:spcPct val="40000"/>
              </a:spcAft>
            </a:pPr>
            <a:r>
              <a:rPr lang="es-MX" sz="2400" dirty="0">
                <a:solidFill>
                  <a:srgbClr val="000066"/>
                </a:solidFill>
                <a:effectLst/>
                <a:cs typeface="Times New Roman" pitchFamily="18" charset="0"/>
              </a:rPr>
              <a:t>“En electroquímica, se trabaja con reacciones de óxido-reducción espontáneas y no espontáneas”</a:t>
            </a:r>
            <a:endParaRPr lang="es-ES" sz="2400" dirty="0">
              <a:solidFill>
                <a:srgbClr val="000066"/>
              </a:solidFill>
              <a:effectLst/>
            </a:endParaRPr>
          </a:p>
        </p:txBody>
      </p:sp>
      <p:sp>
        <p:nvSpPr>
          <p:cNvPr id="3" name="Text Box 19">
            <a:extLst>
              <a:ext uri="{FF2B5EF4-FFF2-40B4-BE49-F238E27FC236}">
                <a16:creationId xmlns="" xmlns:a16="http://schemas.microsoft.com/office/drawing/2014/main" id="{C18A3EC0-E21A-4453-86C9-A826160A7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350" y="752981"/>
            <a:ext cx="2021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Electroquímica</a:t>
            </a:r>
          </a:p>
        </p:txBody>
      </p:sp>
    </p:spTree>
    <p:extLst>
      <p:ext uri="{BB962C8B-B14F-4D97-AF65-F5344CB8AC3E}">
        <p14:creationId xmlns:p14="http://schemas.microsoft.com/office/powerpoint/2010/main" val="1065777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40" name="Text Box 44"/>
          <p:cNvSpPr txBox="1">
            <a:spLocks noChangeArrowheads="1"/>
          </p:cNvSpPr>
          <p:nvPr/>
        </p:nvSpPr>
        <p:spPr bwMode="auto">
          <a:xfrm>
            <a:off x="753403" y="1536908"/>
            <a:ext cx="7635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1600" b="0" dirty="0">
                <a:solidFill>
                  <a:srgbClr val="000066"/>
                </a:solidFill>
                <a:effectLst/>
              </a:rPr>
              <a:t>Es una rama de la química que trata sobre las reacciones de óxido-reducción; es decir, aquellas reacciones en las que se presenta la transferencia de electrones de un átomo a otro, de forma espontánea o no espontánea. La siguiente reacción de oxido-reducción es espontánea:</a:t>
            </a:r>
          </a:p>
        </p:txBody>
      </p:sp>
      <p:grpSp>
        <p:nvGrpSpPr>
          <p:cNvPr id="260141" name="Group 45"/>
          <p:cNvGrpSpPr>
            <a:grpSpLocks/>
          </p:cNvGrpSpPr>
          <p:nvPr/>
        </p:nvGrpSpPr>
        <p:grpSpPr bwMode="auto">
          <a:xfrm>
            <a:off x="2101850" y="4021881"/>
            <a:ext cx="4756150" cy="274638"/>
            <a:chOff x="1324" y="2358"/>
            <a:chExt cx="2996" cy="173"/>
          </a:xfrm>
        </p:grpSpPr>
        <p:sp>
          <p:nvSpPr>
            <p:cNvPr id="260142" name="Text Box 46"/>
            <p:cNvSpPr txBox="1">
              <a:spLocks noChangeArrowheads="1"/>
            </p:cNvSpPr>
            <p:nvPr/>
          </p:nvSpPr>
          <p:spPr bwMode="auto">
            <a:xfrm>
              <a:off x="1324" y="2358"/>
              <a:ext cx="1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Zn</a:t>
              </a:r>
            </a:p>
          </p:txBody>
        </p:sp>
        <p:sp>
          <p:nvSpPr>
            <p:cNvPr id="260143" name="Text Box 47"/>
            <p:cNvSpPr txBox="1">
              <a:spLocks noChangeArrowheads="1"/>
            </p:cNvSpPr>
            <p:nvPr/>
          </p:nvSpPr>
          <p:spPr bwMode="auto">
            <a:xfrm>
              <a:off x="1689" y="2358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+</a:t>
              </a:r>
            </a:p>
          </p:txBody>
        </p:sp>
        <p:sp>
          <p:nvSpPr>
            <p:cNvPr id="260144" name="Text Box 48"/>
            <p:cNvSpPr txBox="1">
              <a:spLocks noChangeArrowheads="1"/>
            </p:cNvSpPr>
            <p:nvPr/>
          </p:nvSpPr>
          <p:spPr bwMode="auto">
            <a:xfrm>
              <a:off x="1963" y="2358"/>
              <a:ext cx="4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 dirty="0">
                  <a:solidFill>
                    <a:srgbClr val="000066"/>
                  </a:solidFill>
                  <a:effectLst/>
                </a:rPr>
                <a:t>CuSO</a:t>
              </a:r>
              <a:r>
                <a:rPr lang="es-ES" sz="1800" baseline="-25000" dirty="0">
                  <a:solidFill>
                    <a:srgbClr val="000066"/>
                  </a:solidFill>
                  <a:effectLst/>
                </a:rPr>
                <a:t>4</a:t>
              </a:r>
              <a:endParaRPr lang="es-ES" sz="1800" dirty="0">
                <a:solidFill>
                  <a:srgbClr val="000066"/>
                </a:solidFill>
                <a:effectLst/>
              </a:endParaRPr>
            </a:p>
          </p:txBody>
        </p:sp>
        <p:sp>
          <p:nvSpPr>
            <p:cNvPr id="260145" name="Line 49"/>
            <p:cNvSpPr>
              <a:spLocks noChangeShapeType="1"/>
            </p:cNvSpPr>
            <p:nvPr/>
          </p:nvSpPr>
          <p:spPr bwMode="auto">
            <a:xfrm>
              <a:off x="2606" y="2508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66"/>
                </a:solidFill>
              </a:endParaRPr>
            </a:p>
          </p:txBody>
        </p:sp>
        <p:sp>
          <p:nvSpPr>
            <p:cNvPr id="260146" name="Text Box 50"/>
            <p:cNvSpPr txBox="1">
              <a:spLocks noChangeArrowheads="1"/>
            </p:cNvSpPr>
            <p:nvPr/>
          </p:nvSpPr>
          <p:spPr bwMode="auto">
            <a:xfrm>
              <a:off x="3227" y="2358"/>
              <a:ext cx="43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ZnSO</a:t>
              </a:r>
              <a:r>
                <a:rPr lang="es-ES" sz="1800" baseline="-25000">
                  <a:solidFill>
                    <a:srgbClr val="000066"/>
                  </a:solidFill>
                  <a:effectLst/>
                </a:rPr>
                <a:t>4</a:t>
              </a:r>
            </a:p>
          </p:txBody>
        </p:sp>
        <p:sp>
          <p:nvSpPr>
            <p:cNvPr id="260147" name="Text Box 51"/>
            <p:cNvSpPr txBox="1">
              <a:spLocks noChangeArrowheads="1"/>
            </p:cNvSpPr>
            <p:nvPr/>
          </p:nvSpPr>
          <p:spPr bwMode="auto">
            <a:xfrm>
              <a:off x="3854" y="2358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+</a:t>
              </a:r>
            </a:p>
          </p:txBody>
        </p:sp>
        <p:sp>
          <p:nvSpPr>
            <p:cNvPr id="260148" name="Text Box 52"/>
            <p:cNvSpPr txBox="1">
              <a:spLocks noChangeArrowheads="1"/>
            </p:cNvSpPr>
            <p:nvPr/>
          </p:nvSpPr>
          <p:spPr bwMode="auto">
            <a:xfrm>
              <a:off x="4128" y="2358"/>
              <a:ext cx="19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66"/>
                  </a:solidFill>
                  <a:effectLst/>
                </a:rPr>
                <a:t>Cu</a:t>
              </a:r>
              <a:endParaRPr lang="es-ES" sz="1800" baseline="-25000">
                <a:solidFill>
                  <a:srgbClr val="000066"/>
                </a:solidFill>
                <a:effectLst/>
              </a:endParaRPr>
            </a:p>
          </p:txBody>
        </p:sp>
      </p:grpSp>
      <p:cxnSp>
        <p:nvCxnSpPr>
          <p:cNvPr id="260149" name="AutoShape 53"/>
          <p:cNvCxnSpPr>
            <a:cxnSpLocks noChangeShapeType="1"/>
          </p:cNvCxnSpPr>
          <p:nvPr/>
        </p:nvCxnSpPr>
        <p:spPr bwMode="auto">
          <a:xfrm rot="16200000" flipH="1">
            <a:off x="3759994" y="2976512"/>
            <a:ext cx="1588" cy="2987675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60150" name="AutoShape 54"/>
          <p:cNvCxnSpPr>
            <a:cxnSpLocks noChangeShapeType="1"/>
          </p:cNvCxnSpPr>
          <p:nvPr/>
        </p:nvCxnSpPr>
        <p:spPr bwMode="auto">
          <a:xfrm rot="5400000" flipV="1">
            <a:off x="4989513" y="2218481"/>
            <a:ext cx="1587" cy="3433763"/>
          </a:xfrm>
          <a:prstGeom prst="bent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260151" name="Group 55"/>
          <p:cNvGrpSpPr>
            <a:grpSpLocks/>
          </p:cNvGrpSpPr>
          <p:nvPr/>
        </p:nvGrpSpPr>
        <p:grpSpPr bwMode="auto">
          <a:xfrm>
            <a:off x="2219325" y="3936156"/>
            <a:ext cx="4564063" cy="168275"/>
            <a:chOff x="1398" y="2304"/>
            <a:chExt cx="2875" cy="106"/>
          </a:xfrm>
        </p:grpSpPr>
        <p:sp>
          <p:nvSpPr>
            <p:cNvPr id="260152" name="Text Box 56"/>
            <p:cNvSpPr txBox="1">
              <a:spLocks noChangeArrowheads="1"/>
            </p:cNvSpPr>
            <p:nvPr/>
          </p:nvSpPr>
          <p:spPr bwMode="auto">
            <a:xfrm>
              <a:off x="1398" y="2304"/>
              <a:ext cx="4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s-ES">
                  <a:solidFill>
                    <a:srgbClr val="FF0000"/>
                  </a:solidFill>
                  <a:effectLst/>
                </a:rPr>
                <a:t>0</a:t>
              </a:r>
            </a:p>
          </p:txBody>
        </p:sp>
        <p:sp>
          <p:nvSpPr>
            <p:cNvPr id="260153" name="Text Box 57"/>
            <p:cNvSpPr txBox="1">
              <a:spLocks noChangeArrowheads="1"/>
            </p:cNvSpPr>
            <p:nvPr/>
          </p:nvSpPr>
          <p:spPr bwMode="auto">
            <a:xfrm>
              <a:off x="2012" y="2304"/>
              <a:ext cx="10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s-ES">
                  <a:solidFill>
                    <a:srgbClr val="FF0000"/>
                  </a:solidFill>
                  <a:effectLst/>
                </a:rPr>
                <a:t>+2</a:t>
              </a:r>
            </a:p>
          </p:txBody>
        </p:sp>
        <p:sp>
          <p:nvSpPr>
            <p:cNvPr id="260154" name="Text Box 58"/>
            <p:cNvSpPr txBox="1">
              <a:spLocks noChangeArrowheads="1"/>
            </p:cNvSpPr>
            <p:nvPr/>
          </p:nvSpPr>
          <p:spPr bwMode="auto">
            <a:xfrm>
              <a:off x="3264" y="2304"/>
              <a:ext cx="10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s-ES">
                  <a:solidFill>
                    <a:srgbClr val="FF0000"/>
                  </a:solidFill>
                  <a:effectLst/>
                </a:rPr>
                <a:t>+2</a:t>
              </a:r>
            </a:p>
          </p:txBody>
        </p:sp>
        <p:sp>
          <p:nvSpPr>
            <p:cNvPr id="260155" name="Text Box 59"/>
            <p:cNvSpPr txBox="1">
              <a:spLocks noChangeArrowheads="1"/>
            </p:cNvSpPr>
            <p:nvPr/>
          </p:nvSpPr>
          <p:spPr bwMode="auto">
            <a:xfrm>
              <a:off x="4176" y="2304"/>
              <a:ext cx="9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r>
                <a:rPr lang="es-ES">
                  <a:solidFill>
                    <a:srgbClr val="FF0000"/>
                  </a:solidFill>
                  <a:effectLst/>
                </a:rPr>
                <a:t> 0 </a:t>
              </a:r>
            </a:p>
          </p:txBody>
        </p:sp>
      </p:grpSp>
      <p:sp>
        <p:nvSpPr>
          <p:cNvPr id="260156" name="Text Box 60"/>
          <p:cNvSpPr txBox="1">
            <a:spLocks noChangeArrowheads="1"/>
          </p:cNvSpPr>
          <p:nvPr/>
        </p:nvSpPr>
        <p:spPr bwMode="auto">
          <a:xfrm>
            <a:off x="2236788" y="4450506"/>
            <a:ext cx="15351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>
                <a:effectLst/>
              </a:rPr>
              <a:t>Se oxida, pierde 2 e</a:t>
            </a:r>
            <a:r>
              <a:rPr lang="es-ES" baseline="30000">
                <a:effectLst/>
              </a:rPr>
              <a:t>–</a:t>
            </a:r>
          </a:p>
        </p:txBody>
      </p:sp>
      <p:sp>
        <p:nvSpPr>
          <p:cNvPr id="260157" name="Text Box 61"/>
          <p:cNvSpPr txBox="1">
            <a:spLocks noChangeArrowheads="1"/>
          </p:cNvSpPr>
          <p:nvPr/>
        </p:nvSpPr>
        <p:spPr bwMode="auto">
          <a:xfrm>
            <a:off x="3244850" y="3466256"/>
            <a:ext cx="1536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>
                <a:effectLst/>
              </a:rPr>
              <a:t>Se reduce, gana 2 e</a:t>
            </a:r>
            <a:r>
              <a:rPr lang="es-ES" baseline="30000">
                <a:effectLst/>
              </a:rPr>
              <a:t>–</a:t>
            </a:r>
          </a:p>
        </p:txBody>
      </p:sp>
      <p:sp>
        <p:nvSpPr>
          <p:cNvPr id="22" name="Text Box 19">
            <a:extLst>
              <a:ext uri="{FF2B5EF4-FFF2-40B4-BE49-F238E27FC236}">
                <a16:creationId xmlns="" xmlns:a16="http://schemas.microsoft.com/office/drawing/2014/main" id="{F4607B42-3300-4D00-B44F-148271D56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350" y="752981"/>
            <a:ext cx="2021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Electroquímica</a:t>
            </a:r>
          </a:p>
        </p:txBody>
      </p:sp>
    </p:spTree>
    <p:extLst>
      <p:ext uri="{BB962C8B-B14F-4D97-AF65-F5344CB8AC3E}">
        <p14:creationId xmlns:p14="http://schemas.microsoft.com/office/powerpoint/2010/main" val="2788974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0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26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0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6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0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40" grpId="0" build="p" autoUpdateAnimBg="0"/>
      <p:bldP spid="260156" grpId="0" autoUpdateAnimBg="0"/>
      <p:bldP spid="26015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122" name="Group 1026"/>
          <p:cNvGrpSpPr>
            <a:grpSpLocks/>
          </p:cNvGrpSpPr>
          <p:nvPr/>
        </p:nvGrpSpPr>
        <p:grpSpPr bwMode="auto">
          <a:xfrm>
            <a:off x="752476" y="1541467"/>
            <a:ext cx="7635875" cy="2751142"/>
            <a:chOff x="474" y="1019"/>
            <a:chExt cx="4810" cy="1733"/>
          </a:xfrm>
        </p:grpSpPr>
        <p:sp>
          <p:nvSpPr>
            <p:cNvPr id="261125" name="Text Box 1029"/>
            <p:cNvSpPr txBox="1">
              <a:spLocks noChangeArrowheads="1"/>
            </p:cNvSpPr>
            <p:nvPr/>
          </p:nvSpPr>
          <p:spPr bwMode="auto">
            <a:xfrm>
              <a:off x="474" y="1019"/>
              <a:ext cx="481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just"/>
              <a:r>
                <a:rPr lang="es-ES" sz="1600" b="0" dirty="0">
                  <a:solidFill>
                    <a:srgbClr val="000066"/>
                  </a:solidFill>
                  <a:effectLst/>
                </a:rPr>
                <a:t>Es una rama de la química que trata sobre las reacciones de óxido-reducción; es decir, aquellas reacciones en las que se presenta la transferencia de electrones de un átomo a otro, de forma espontánea o no espontánea. La siguiente reacción de oxido-reducción es espontánea:</a:t>
              </a:r>
            </a:p>
          </p:txBody>
        </p:sp>
        <p:grpSp>
          <p:nvGrpSpPr>
            <p:cNvPr id="261126" name="Group 1030"/>
            <p:cNvGrpSpPr>
              <a:grpSpLocks/>
            </p:cNvGrpSpPr>
            <p:nvPr/>
          </p:nvGrpSpPr>
          <p:grpSpPr bwMode="auto">
            <a:xfrm>
              <a:off x="1324" y="2579"/>
              <a:ext cx="2996" cy="173"/>
              <a:chOff x="1324" y="2537"/>
              <a:chExt cx="2996" cy="173"/>
            </a:xfrm>
          </p:grpSpPr>
          <p:sp>
            <p:nvSpPr>
              <p:cNvPr id="261127" name="Text Box 1031"/>
              <p:cNvSpPr txBox="1">
                <a:spLocks noChangeArrowheads="1"/>
              </p:cNvSpPr>
              <p:nvPr/>
            </p:nvSpPr>
            <p:spPr bwMode="auto">
              <a:xfrm>
                <a:off x="1324" y="2537"/>
                <a:ext cx="17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Zn</a:t>
                </a:r>
              </a:p>
            </p:txBody>
          </p:sp>
          <p:sp>
            <p:nvSpPr>
              <p:cNvPr id="261128" name="Text Box 1032"/>
              <p:cNvSpPr txBox="1">
                <a:spLocks noChangeArrowheads="1"/>
              </p:cNvSpPr>
              <p:nvPr/>
            </p:nvSpPr>
            <p:spPr bwMode="auto">
              <a:xfrm>
                <a:off x="1689" y="2537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+</a:t>
                </a:r>
              </a:p>
            </p:txBody>
          </p:sp>
          <p:sp>
            <p:nvSpPr>
              <p:cNvPr id="261129" name="Text Box 1033"/>
              <p:cNvSpPr txBox="1">
                <a:spLocks noChangeArrowheads="1"/>
              </p:cNvSpPr>
              <p:nvPr/>
            </p:nvSpPr>
            <p:spPr bwMode="auto">
              <a:xfrm>
                <a:off x="1963" y="2537"/>
                <a:ext cx="45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 dirty="0">
                    <a:solidFill>
                      <a:srgbClr val="000066"/>
                    </a:solidFill>
                    <a:effectLst/>
                  </a:rPr>
                  <a:t>CuSO</a:t>
                </a:r>
                <a:r>
                  <a:rPr lang="es-ES" sz="1800" baseline="-25000" dirty="0">
                    <a:solidFill>
                      <a:srgbClr val="000066"/>
                    </a:solidFill>
                    <a:effectLst/>
                  </a:rPr>
                  <a:t>4</a:t>
                </a:r>
                <a:endParaRPr lang="es-ES" sz="1800" dirty="0">
                  <a:solidFill>
                    <a:srgbClr val="000066"/>
                  </a:solidFill>
                  <a:effectLst/>
                </a:endParaRPr>
              </a:p>
            </p:txBody>
          </p:sp>
          <p:sp>
            <p:nvSpPr>
              <p:cNvPr id="261130" name="Line 1034"/>
              <p:cNvSpPr>
                <a:spLocks noChangeShapeType="1"/>
              </p:cNvSpPr>
              <p:nvPr/>
            </p:nvSpPr>
            <p:spPr bwMode="auto">
              <a:xfrm>
                <a:off x="2606" y="2687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261131" name="Text Box 1035"/>
              <p:cNvSpPr txBox="1">
                <a:spLocks noChangeArrowheads="1"/>
              </p:cNvSpPr>
              <p:nvPr/>
            </p:nvSpPr>
            <p:spPr bwMode="auto">
              <a:xfrm>
                <a:off x="3227" y="2537"/>
                <a:ext cx="43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 dirty="0">
                    <a:solidFill>
                      <a:srgbClr val="000066"/>
                    </a:solidFill>
                    <a:effectLst/>
                  </a:rPr>
                  <a:t>ZnSO</a:t>
                </a:r>
                <a:r>
                  <a:rPr lang="es-ES" sz="1800" baseline="-25000" dirty="0">
                    <a:solidFill>
                      <a:srgbClr val="000066"/>
                    </a:solidFill>
                    <a:effectLst/>
                  </a:rPr>
                  <a:t>4</a:t>
                </a:r>
              </a:p>
            </p:txBody>
          </p:sp>
          <p:sp>
            <p:nvSpPr>
              <p:cNvPr id="261132" name="Text Box 1036"/>
              <p:cNvSpPr txBox="1">
                <a:spLocks noChangeArrowheads="1"/>
              </p:cNvSpPr>
              <p:nvPr/>
            </p:nvSpPr>
            <p:spPr bwMode="auto">
              <a:xfrm>
                <a:off x="3854" y="2537"/>
                <a:ext cx="8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+</a:t>
                </a:r>
              </a:p>
            </p:txBody>
          </p:sp>
          <p:sp>
            <p:nvSpPr>
              <p:cNvPr id="261133" name="Text Box 1037"/>
              <p:cNvSpPr txBox="1">
                <a:spLocks noChangeArrowheads="1"/>
              </p:cNvSpPr>
              <p:nvPr/>
            </p:nvSpPr>
            <p:spPr bwMode="auto">
              <a:xfrm>
                <a:off x="4128" y="2537"/>
                <a:ext cx="1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>
                <a:spAutoFit/>
              </a:bodyPr>
              <a:lstStyle/>
              <a:p>
                <a:pPr algn="just"/>
                <a:r>
                  <a:rPr lang="es-ES" sz="1800">
                    <a:solidFill>
                      <a:srgbClr val="000066"/>
                    </a:solidFill>
                    <a:effectLst/>
                  </a:rPr>
                  <a:t>Cu</a:t>
                </a:r>
                <a:endParaRPr lang="es-ES" sz="1800" baseline="-25000">
                  <a:solidFill>
                    <a:srgbClr val="000066"/>
                  </a:solidFill>
                  <a:effectLst/>
                </a:endParaRPr>
              </a:p>
            </p:txBody>
          </p:sp>
        </p:grpSp>
      </p:grpSp>
      <p:cxnSp>
        <p:nvCxnSpPr>
          <p:cNvPr id="261134" name="AutoShape 1038"/>
          <p:cNvCxnSpPr>
            <a:cxnSpLocks noChangeShapeType="1"/>
          </p:cNvCxnSpPr>
          <p:nvPr/>
        </p:nvCxnSpPr>
        <p:spPr bwMode="auto">
          <a:xfrm rot="5400000" flipV="1">
            <a:off x="2765425" y="3497064"/>
            <a:ext cx="1588" cy="1014412"/>
          </a:xfrm>
          <a:prstGeom prst="bentConnector3">
            <a:avLst>
              <a:gd name="adj1" fmla="val -2550000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61135" name="Rectangle 1039"/>
          <p:cNvSpPr>
            <a:spLocks noChangeArrowheads="1"/>
          </p:cNvSpPr>
          <p:nvPr/>
        </p:nvSpPr>
        <p:spPr bwMode="auto">
          <a:xfrm>
            <a:off x="2590800" y="3479601"/>
            <a:ext cx="304800" cy="2286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1400">
                <a:effectLst/>
                <a:latin typeface="Times New Roman" pitchFamily="18" charset="0"/>
              </a:rPr>
              <a:t>V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="" xmlns:a16="http://schemas.microsoft.com/office/drawing/2014/main" id="{919BC279-D60F-4BA8-ACBD-500F58CEA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350" y="752981"/>
            <a:ext cx="2021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Electroquímica</a:t>
            </a:r>
          </a:p>
        </p:txBody>
      </p:sp>
    </p:spTree>
    <p:extLst>
      <p:ext uri="{BB962C8B-B14F-4D97-AF65-F5344CB8AC3E}">
        <p14:creationId xmlns:p14="http://schemas.microsoft.com/office/powerpoint/2010/main" val="2755677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3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82" name="Text Box 38"/>
          <p:cNvSpPr txBox="1">
            <a:spLocks noChangeArrowheads="1"/>
          </p:cNvSpPr>
          <p:nvPr/>
        </p:nvSpPr>
        <p:spPr bwMode="auto">
          <a:xfrm>
            <a:off x="1396317" y="1519238"/>
            <a:ext cx="4696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66"/>
                </a:solidFill>
                <a:effectLst/>
              </a:rPr>
              <a:t>Zn</a:t>
            </a:r>
            <a:r>
              <a:rPr lang="es-ES" sz="1800" baseline="-25000">
                <a:solidFill>
                  <a:srgbClr val="000066"/>
                </a:solidFill>
                <a:effectLst/>
              </a:rPr>
              <a:t>(s)</a:t>
            </a:r>
          </a:p>
        </p:txBody>
      </p:sp>
      <p:sp>
        <p:nvSpPr>
          <p:cNvPr id="262183" name="Text Box 39"/>
          <p:cNvSpPr txBox="1">
            <a:spLocks noChangeArrowheads="1"/>
          </p:cNvSpPr>
          <p:nvPr/>
        </p:nvSpPr>
        <p:spPr bwMode="auto">
          <a:xfrm>
            <a:off x="2252663" y="1519238"/>
            <a:ext cx="13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66"/>
                </a:solidFill>
                <a:effectLst/>
              </a:rPr>
              <a:t>+</a:t>
            </a:r>
          </a:p>
        </p:txBody>
      </p:sp>
      <p:sp>
        <p:nvSpPr>
          <p:cNvPr id="262184" name="Text Box 40"/>
          <p:cNvSpPr txBox="1">
            <a:spLocks noChangeArrowheads="1"/>
          </p:cNvSpPr>
          <p:nvPr/>
        </p:nvSpPr>
        <p:spPr bwMode="auto">
          <a:xfrm>
            <a:off x="2774950" y="1519238"/>
            <a:ext cx="1031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 dirty="0">
                <a:solidFill>
                  <a:srgbClr val="000066"/>
                </a:solidFill>
                <a:effectLst/>
              </a:rPr>
              <a:t>CuSO</a:t>
            </a:r>
            <a:r>
              <a:rPr lang="es-ES" sz="1800" baseline="-25000" dirty="0">
                <a:solidFill>
                  <a:srgbClr val="000066"/>
                </a:solidFill>
                <a:effectLst/>
              </a:rPr>
              <a:t>4 (</a:t>
            </a:r>
            <a:r>
              <a:rPr lang="es-ES" sz="1800" baseline="-25000" dirty="0" err="1">
                <a:solidFill>
                  <a:srgbClr val="000066"/>
                </a:solidFill>
                <a:effectLst/>
              </a:rPr>
              <a:t>ac</a:t>
            </a:r>
            <a:r>
              <a:rPr lang="es-ES" sz="1800" baseline="-25000" dirty="0">
                <a:solidFill>
                  <a:srgbClr val="000066"/>
                </a:solidFill>
                <a:effectLst/>
              </a:rPr>
              <a:t>)</a:t>
            </a:r>
          </a:p>
        </p:txBody>
      </p:sp>
      <p:sp>
        <p:nvSpPr>
          <p:cNvPr id="262185" name="Line 41"/>
          <p:cNvSpPr>
            <a:spLocks noChangeShapeType="1"/>
          </p:cNvSpPr>
          <p:nvPr/>
        </p:nvSpPr>
        <p:spPr bwMode="auto">
          <a:xfrm>
            <a:off x="4195763" y="1714500"/>
            <a:ext cx="685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>
              <a:solidFill>
                <a:srgbClr val="000066"/>
              </a:solidFill>
            </a:endParaRPr>
          </a:p>
        </p:txBody>
      </p:sp>
      <p:sp>
        <p:nvSpPr>
          <p:cNvPr id="262186" name="Text Box 42"/>
          <p:cNvSpPr txBox="1">
            <a:spLocks noChangeArrowheads="1"/>
          </p:cNvSpPr>
          <p:nvPr/>
        </p:nvSpPr>
        <p:spPr bwMode="auto">
          <a:xfrm>
            <a:off x="5270500" y="1519238"/>
            <a:ext cx="1006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66"/>
                </a:solidFill>
                <a:effectLst/>
              </a:rPr>
              <a:t>ZnSO</a:t>
            </a:r>
            <a:r>
              <a:rPr lang="es-ES" sz="1800" baseline="-25000">
                <a:solidFill>
                  <a:srgbClr val="000066"/>
                </a:solidFill>
                <a:effectLst/>
              </a:rPr>
              <a:t>4 (ac)</a:t>
            </a:r>
          </a:p>
        </p:txBody>
      </p:sp>
      <p:sp>
        <p:nvSpPr>
          <p:cNvPr id="262187" name="Text Box 43"/>
          <p:cNvSpPr txBox="1">
            <a:spLocks noChangeArrowheads="1"/>
          </p:cNvSpPr>
          <p:nvPr/>
        </p:nvSpPr>
        <p:spPr bwMode="auto">
          <a:xfrm>
            <a:off x="6665913" y="1519238"/>
            <a:ext cx="133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66"/>
                </a:solidFill>
                <a:effectLst/>
              </a:rPr>
              <a:t>+</a:t>
            </a:r>
          </a:p>
        </p:txBody>
      </p:sp>
      <p:sp>
        <p:nvSpPr>
          <p:cNvPr id="262188" name="Text Box 44"/>
          <p:cNvSpPr txBox="1">
            <a:spLocks noChangeArrowheads="1"/>
          </p:cNvSpPr>
          <p:nvPr/>
        </p:nvSpPr>
        <p:spPr bwMode="auto">
          <a:xfrm>
            <a:off x="7187082" y="1519238"/>
            <a:ext cx="5594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800">
                <a:solidFill>
                  <a:srgbClr val="000066"/>
                </a:solidFill>
                <a:effectLst/>
              </a:rPr>
              <a:t>Cu </a:t>
            </a:r>
            <a:r>
              <a:rPr lang="es-ES" sz="1800" baseline="-25000">
                <a:solidFill>
                  <a:srgbClr val="000066"/>
                </a:solidFill>
                <a:effectLst/>
              </a:rPr>
              <a:t>(s)</a:t>
            </a:r>
          </a:p>
        </p:txBody>
      </p:sp>
      <p:grpSp>
        <p:nvGrpSpPr>
          <p:cNvPr id="262154" name="Group 10"/>
          <p:cNvGrpSpPr>
            <a:grpSpLocks/>
          </p:cNvGrpSpPr>
          <p:nvPr/>
        </p:nvGrpSpPr>
        <p:grpSpPr bwMode="auto">
          <a:xfrm>
            <a:off x="2035175" y="3906838"/>
            <a:ext cx="2155825" cy="2413000"/>
            <a:chOff x="1282" y="2304"/>
            <a:chExt cx="1358" cy="1520"/>
          </a:xfrm>
        </p:grpSpPr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1282" y="2304"/>
              <a:ext cx="1358" cy="1520"/>
              <a:chOff x="1282" y="2304"/>
              <a:chExt cx="1358" cy="1520"/>
            </a:xfrm>
          </p:grpSpPr>
          <p:sp>
            <p:nvSpPr>
              <p:cNvPr id="26215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282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2157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1282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2158" name="Oval 14"/>
              <p:cNvSpPr>
                <a:spLocks noChangeAspect="1" noChangeArrowheads="1"/>
              </p:cNvSpPr>
              <p:nvPr/>
            </p:nvSpPr>
            <p:spPr bwMode="auto">
              <a:xfrm>
                <a:off x="1283" y="3650"/>
                <a:ext cx="1357" cy="174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2159" name="Text Box 15"/>
            <p:cNvSpPr txBox="1">
              <a:spLocks noChangeArrowheads="1"/>
            </p:cNvSpPr>
            <p:nvPr/>
          </p:nvSpPr>
          <p:spPr bwMode="auto">
            <a:xfrm>
              <a:off x="1728" y="323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>
                  <a:effectLst/>
                </a:rPr>
                <a:t>Zn</a:t>
              </a:r>
              <a:r>
                <a:rPr lang="es-ES" sz="1600" baseline="30000">
                  <a:effectLst/>
                </a:rPr>
                <a:t>2+</a:t>
              </a:r>
              <a:endParaRPr lang="es-ES" sz="1600">
                <a:effectLst/>
              </a:endParaRPr>
            </a:p>
            <a:p>
              <a:r>
                <a:rPr lang="es-ES" sz="1600">
                  <a:effectLst/>
                </a:rPr>
                <a:t>SO</a:t>
              </a:r>
              <a:r>
                <a:rPr lang="es-ES" sz="1600" baseline="-25000">
                  <a:effectLst/>
                </a:rPr>
                <a:t>4</a:t>
              </a:r>
              <a:r>
                <a:rPr lang="es-ES" sz="1600" baseline="30000">
                  <a:effectLst/>
                </a:rPr>
                <a:t>2–</a:t>
              </a:r>
            </a:p>
          </p:txBody>
        </p:sp>
      </p:grpSp>
      <p:grpSp>
        <p:nvGrpSpPr>
          <p:cNvPr id="262160" name="Group 16"/>
          <p:cNvGrpSpPr>
            <a:grpSpLocks/>
          </p:cNvGrpSpPr>
          <p:nvPr/>
        </p:nvGrpSpPr>
        <p:grpSpPr bwMode="auto">
          <a:xfrm>
            <a:off x="5006975" y="3906838"/>
            <a:ext cx="2155825" cy="2413000"/>
            <a:chOff x="3154" y="2304"/>
            <a:chExt cx="1358" cy="1520"/>
          </a:xfrm>
        </p:grpSpPr>
        <p:grpSp>
          <p:nvGrpSpPr>
            <p:cNvPr id="262161" name="Group 17"/>
            <p:cNvGrpSpPr>
              <a:grpSpLocks/>
            </p:cNvGrpSpPr>
            <p:nvPr/>
          </p:nvGrpSpPr>
          <p:grpSpPr bwMode="auto">
            <a:xfrm>
              <a:off x="3154" y="2304"/>
              <a:ext cx="1358" cy="1520"/>
              <a:chOff x="3154" y="2304"/>
              <a:chExt cx="1358" cy="1520"/>
            </a:xfrm>
          </p:grpSpPr>
          <p:sp>
            <p:nvSpPr>
              <p:cNvPr id="262162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3154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2163" name="AutoShape 19"/>
              <p:cNvSpPr>
                <a:spLocks noChangeAspect="1" noChangeArrowheads="1"/>
              </p:cNvSpPr>
              <p:nvPr/>
            </p:nvSpPr>
            <p:spPr bwMode="auto">
              <a:xfrm>
                <a:off x="3154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2164" name="Oval 20"/>
              <p:cNvSpPr>
                <a:spLocks noChangeAspect="1" noChangeArrowheads="1"/>
              </p:cNvSpPr>
              <p:nvPr/>
            </p:nvSpPr>
            <p:spPr bwMode="auto">
              <a:xfrm>
                <a:off x="3155" y="3650"/>
                <a:ext cx="1357" cy="174"/>
              </a:xfrm>
              <a:prstGeom prst="ellipse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2165" name="Text Box 21"/>
            <p:cNvSpPr txBox="1">
              <a:spLocks noChangeArrowheads="1"/>
            </p:cNvSpPr>
            <p:nvPr/>
          </p:nvSpPr>
          <p:spPr bwMode="auto">
            <a:xfrm>
              <a:off x="3648" y="326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>
                  <a:effectLst/>
                </a:rPr>
                <a:t>Cu</a:t>
              </a:r>
              <a:r>
                <a:rPr lang="es-ES" sz="1600" baseline="30000">
                  <a:effectLst/>
                </a:rPr>
                <a:t>2+</a:t>
              </a:r>
              <a:endParaRPr lang="es-ES" sz="1600">
                <a:effectLst/>
              </a:endParaRPr>
            </a:p>
            <a:p>
              <a:r>
                <a:rPr lang="es-ES" sz="1600">
                  <a:effectLst/>
                </a:rPr>
                <a:t>SO</a:t>
              </a:r>
              <a:r>
                <a:rPr lang="es-ES" sz="1600" baseline="-25000">
                  <a:effectLst/>
                </a:rPr>
                <a:t>4</a:t>
              </a:r>
              <a:r>
                <a:rPr lang="es-ES" sz="1600" baseline="30000">
                  <a:effectLst/>
                </a:rPr>
                <a:t>2–</a:t>
              </a:r>
            </a:p>
          </p:txBody>
        </p:sp>
      </p:grpSp>
      <p:grpSp>
        <p:nvGrpSpPr>
          <p:cNvPr id="262166" name="Group 22"/>
          <p:cNvGrpSpPr>
            <a:grpSpLocks/>
          </p:cNvGrpSpPr>
          <p:nvPr/>
        </p:nvGrpSpPr>
        <p:grpSpPr bwMode="auto">
          <a:xfrm>
            <a:off x="2120900" y="2862263"/>
            <a:ext cx="371475" cy="457200"/>
            <a:chOff x="114" y="3132"/>
            <a:chExt cx="234" cy="288"/>
          </a:xfrm>
        </p:grpSpPr>
        <p:sp>
          <p:nvSpPr>
            <p:cNvPr id="262167" name="Rectangle 23"/>
            <p:cNvSpPr>
              <a:spLocks noChangeArrowheads="1"/>
            </p:cNvSpPr>
            <p:nvPr/>
          </p:nvSpPr>
          <p:spPr bwMode="auto">
            <a:xfrm>
              <a:off x="132" y="3132"/>
              <a:ext cx="48" cy="28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contourW="12700" prstMaterial="powder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1">
                  <a:lumMod val="75000"/>
                </a:schemeClr>
              </a:contourClr>
            </a:sp3d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262168" name="Text Box 24"/>
            <p:cNvSpPr txBox="1">
              <a:spLocks noChangeArrowheads="1"/>
            </p:cNvSpPr>
            <p:nvPr/>
          </p:nvSpPr>
          <p:spPr bwMode="auto">
            <a:xfrm>
              <a:off x="114" y="3134"/>
              <a:ext cx="2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200" dirty="0">
                  <a:effectLst/>
                </a:rPr>
                <a:t>Zn</a:t>
              </a:r>
            </a:p>
          </p:txBody>
        </p:sp>
      </p:grpSp>
      <p:grpSp>
        <p:nvGrpSpPr>
          <p:cNvPr id="262169" name="Group 25"/>
          <p:cNvGrpSpPr>
            <a:grpSpLocks/>
          </p:cNvGrpSpPr>
          <p:nvPr/>
        </p:nvGrpSpPr>
        <p:grpSpPr bwMode="auto">
          <a:xfrm>
            <a:off x="6699250" y="2854325"/>
            <a:ext cx="387350" cy="457200"/>
            <a:chOff x="5409" y="3127"/>
            <a:chExt cx="244" cy="288"/>
          </a:xfrm>
        </p:grpSpPr>
        <p:sp>
          <p:nvSpPr>
            <p:cNvPr id="262170" name="Rectangle 26"/>
            <p:cNvSpPr>
              <a:spLocks noChangeArrowheads="1"/>
            </p:cNvSpPr>
            <p:nvPr/>
          </p:nvSpPr>
          <p:spPr bwMode="auto">
            <a:xfrm>
              <a:off x="5435" y="3127"/>
              <a:ext cx="48" cy="2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contourW="12700" prstMaterial="softEdg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1">
                  <a:lumMod val="75000"/>
                </a:schemeClr>
              </a:contourClr>
            </a:sp3d>
          </p:spPr>
          <p:txBody>
            <a:bodyPr wrap="none" anchor="ctr">
              <a:flatTx/>
            </a:bodyPr>
            <a:lstStyle/>
            <a:p>
              <a:endParaRPr lang="es-MX"/>
            </a:p>
          </p:txBody>
        </p:sp>
        <p:sp>
          <p:nvSpPr>
            <p:cNvPr id="262171" name="Text Box 27"/>
            <p:cNvSpPr txBox="1">
              <a:spLocks noChangeArrowheads="1"/>
            </p:cNvSpPr>
            <p:nvPr/>
          </p:nvSpPr>
          <p:spPr bwMode="auto">
            <a:xfrm>
              <a:off x="5409" y="3132"/>
              <a:ext cx="2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200">
                  <a:effectLst/>
                </a:rPr>
                <a:t>Cu</a:t>
              </a:r>
            </a:p>
          </p:txBody>
        </p:sp>
      </p:grpSp>
      <p:cxnSp>
        <p:nvCxnSpPr>
          <p:cNvPr id="262172" name="AutoShape 28"/>
          <p:cNvCxnSpPr>
            <a:cxnSpLocks noChangeShapeType="1"/>
          </p:cNvCxnSpPr>
          <p:nvPr/>
        </p:nvCxnSpPr>
        <p:spPr bwMode="auto">
          <a:xfrm rot="16200000">
            <a:off x="4573588" y="471488"/>
            <a:ext cx="3175" cy="4587875"/>
          </a:xfrm>
          <a:prstGeom prst="bentConnector3">
            <a:avLst>
              <a:gd name="adj1" fmla="val 1014999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262175" name="Text Box 31"/>
          <p:cNvSpPr txBox="1">
            <a:spLocks noChangeArrowheads="1"/>
          </p:cNvSpPr>
          <p:nvPr/>
        </p:nvSpPr>
        <p:spPr bwMode="auto">
          <a:xfrm>
            <a:off x="2208213" y="2687638"/>
            <a:ext cx="1619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10800" rIns="18000" bIns="10800">
            <a:spAutoFit/>
          </a:bodyPr>
          <a:lstStyle/>
          <a:p>
            <a:r>
              <a:rPr lang="es-ES">
                <a:effectLst/>
              </a:rPr>
              <a:t>e</a:t>
            </a:r>
            <a:r>
              <a:rPr lang="es-ES" baseline="30000">
                <a:effectLst/>
              </a:rPr>
              <a:t>–</a:t>
            </a:r>
          </a:p>
        </p:txBody>
      </p:sp>
      <p:sp>
        <p:nvSpPr>
          <p:cNvPr id="262179" name="Rectangle 35"/>
          <p:cNvSpPr>
            <a:spLocks noChangeArrowheads="1"/>
          </p:cNvSpPr>
          <p:nvPr/>
        </p:nvSpPr>
        <p:spPr bwMode="auto">
          <a:xfrm>
            <a:off x="4306888" y="2252663"/>
            <a:ext cx="5334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2000">
                <a:effectLst/>
                <a:latin typeface="Times New Roman" pitchFamily="18" charset="0"/>
              </a:rPr>
              <a:t>V</a:t>
            </a:r>
          </a:p>
        </p:txBody>
      </p:sp>
      <p:sp>
        <p:nvSpPr>
          <p:cNvPr id="262180" name="Text Box 36"/>
          <p:cNvSpPr txBox="1">
            <a:spLocks noChangeArrowheads="1"/>
          </p:cNvSpPr>
          <p:nvPr/>
        </p:nvSpPr>
        <p:spPr bwMode="auto">
          <a:xfrm>
            <a:off x="2063750" y="3052763"/>
            <a:ext cx="287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 dirty="0">
                <a:effectLst/>
              </a:rPr>
              <a:t>+</a:t>
            </a:r>
          </a:p>
        </p:txBody>
      </p:sp>
      <p:sp>
        <p:nvSpPr>
          <p:cNvPr id="262181" name="Text Box 37"/>
          <p:cNvSpPr txBox="1">
            <a:spLocks noChangeArrowheads="1"/>
          </p:cNvSpPr>
          <p:nvPr/>
        </p:nvSpPr>
        <p:spPr bwMode="auto">
          <a:xfrm>
            <a:off x="6646863" y="3055938"/>
            <a:ext cx="242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>
                <a:effectLst/>
              </a:rPr>
              <a:t>-</a:t>
            </a:r>
          </a:p>
        </p:txBody>
      </p:sp>
      <p:sp>
        <p:nvSpPr>
          <p:cNvPr id="33" name="Text Box 19">
            <a:extLst>
              <a:ext uri="{FF2B5EF4-FFF2-40B4-BE49-F238E27FC236}">
                <a16:creationId xmlns="" xmlns:a16="http://schemas.microsoft.com/office/drawing/2014/main" id="{AA9D66D6-4CE2-4EA2-A14B-293DF8B04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350" y="752981"/>
            <a:ext cx="2021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Electroquímica</a:t>
            </a:r>
          </a:p>
        </p:txBody>
      </p:sp>
    </p:spTree>
    <p:extLst>
      <p:ext uri="{BB962C8B-B14F-4D97-AF65-F5344CB8AC3E}">
        <p14:creationId xmlns:p14="http://schemas.microsoft.com/office/powerpoint/2010/main" val="2970212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2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2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0.00023 L 0.00139 -0.05347 L 0.50451 -0.05347 L 0.50451 0.00208 " pathEditMode="relative" rAng="0" ptsTypes="AAAA">
                                      <p:cBhvr>
                                        <p:cTn id="53" dur="2000" fill="hold"/>
                                        <p:tgtEl>
                                          <p:spTgt spid="262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0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2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2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2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2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82" grpId="0" autoUpdateAnimBg="0"/>
      <p:bldP spid="262183" grpId="0" autoUpdateAnimBg="0"/>
      <p:bldP spid="262184" grpId="0" autoUpdateAnimBg="0"/>
      <p:bldP spid="262185" grpId="0" animBg="1"/>
      <p:bldP spid="262186" grpId="0" autoUpdateAnimBg="0"/>
      <p:bldP spid="262187" grpId="0" autoUpdateAnimBg="0"/>
      <p:bldP spid="262188" grpId="0" autoUpdateAnimBg="0"/>
      <p:bldP spid="262175" grpId="0"/>
      <p:bldP spid="262175" grpId="1"/>
      <p:bldP spid="262179" grpId="0" animBg="1" autoUpdateAnimBg="0"/>
      <p:bldP spid="262180" grpId="0" autoUpdateAnimBg="0"/>
      <p:bldP spid="26218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265" name="Line 97"/>
          <p:cNvSpPr>
            <a:spLocks noChangeShapeType="1"/>
          </p:cNvSpPr>
          <p:nvPr/>
        </p:nvSpPr>
        <p:spPr bwMode="auto">
          <a:xfrm>
            <a:off x="2327275" y="2441575"/>
            <a:ext cx="4573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grpSp>
        <p:nvGrpSpPr>
          <p:cNvPr id="263255" name="Group 87"/>
          <p:cNvGrpSpPr>
            <a:grpSpLocks/>
          </p:cNvGrpSpPr>
          <p:nvPr/>
        </p:nvGrpSpPr>
        <p:grpSpPr bwMode="auto">
          <a:xfrm>
            <a:off x="2035175" y="3911600"/>
            <a:ext cx="5127625" cy="2413000"/>
            <a:chOff x="1282" y="2464"/>
            <a:chExt cx="3230" cy="1520"/>
          </a:xfrm>
        </p:grpSpPr>
        <p:grpSp>
          <p:nvGrpSpPr>
            <p:cNvPr id="263179" name="Group 11"/>
            <p:cNvGrpSpPr>
              <a:grpSpLocks/>
            </p:cNvGrpSpPr>
            <p:nvPr/>
          </p:nvGrpSpPr>
          <p:grpSpPr bwMode="auto">
            <a:xfrm>
              <a:off x="1282" y="2464"/>
              <a:ext cx="1358" cy="1520"/>
              <a:chOff x="1282" y="2304"/>
              <a:chExt cx="1358" cy="1520"/>
            </a:xfrm>
          </p:grpSpPr>
          <p:sp>
            <p:nvSpPr>
              <p:cNvPr id="263180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282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3181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1282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3182" name="Oval 14"/>
              <p:cNvSpPr>
                <a:spLocks noChangeAspect="1" noChangeArrowheads="1"/>
              </p:cNvSpPr>
              <p:nvPr/>
            </p:nvSpPr>
            <p:spPr bwMode="auto">
              <a:xfrm>
                <a:off x="1283" y="3650"/>
                <a:ext cx="1357" cy="174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3183" name="Text Box 15"/>
            <p:cNvSpPr txBox="1">
              <a:spLocks noChangeArrowheads="1"/>
            </p:cNvSpPr>
            <p:nvPr/>
          </p:nvSpPr>
          <p:spPr bwMode="auto">
            <a:xfrm>
              <a:off x="1904" y="339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>
                  <a:effectLst/>
                </a:rPr>
                <a:t>Zn</a:t>
              </a:r>
              <a:r>
                <a:rPr lang="es-ES" sz="1600" baseline="30000">
                  <a:effectLst/>
                </a:rPr>
                <a:t>2+</a:t>
              </a:r>
              <a:endParaRPr lang="es-ES" sz="1600">
                <a:effectLst/>
              </a:endParaRPr>
            </a:p>
            <a:p>
              <a:r>
                <a:rPr lang="es-ES" sz="1600">
                  <a:effectLst/>
                </a:rPr>
                <a:t>SO</a:t>
              </a:r>
              <a:r>
                <a:rPr lang="es-ES" sz="1600" baseline="-25000">
                  <a:effectLst/>
                </a:rPr>
                <a:t>4</a:t>
              </a:r>
              <a:r>
                <a:rPr lang="es-ES" sz="1600" baseline="30000">
                  <a:effectLst/>
                </a:rPr>
                <a:t>2–</a:t>
              </a:r>
            </a:p>
          </p:txBody>
        </p:sp>
        <p:grpSp>
          <p:nvGrpSpPr>
            <p:cNvPr id="263184" name="Group 16"/>
            <p:cNvGrpSpPr>
              <a:grpSpLocks/>
            </p:cNvGrpSpPr>
            <p:nvPr/>
          </p:nvGrpSpPr>
          <p:grpSpPr bwMode="auto">
            <a:xfrm>
              <a:off x="3154" y="2464"/>
              <a:ext cx="1358" cy="1520"/>
              <a:chOff x="3154" y="2304"/>
              <a:chExt cx="1358" cy="1520"/>
            </a:xfrm>
          </p:grpSpPr>
          <p:sp>
            <p:nvSpPr>
              <p:cNvPr id="263185" name="AutoShape 17"/>
              <p:cNvSpPr>
                <a:spLocks noChangeAspect="1" noChangeArrowheads="1"/>
              </p:cNvSpPr>
              <p:nvPr/>
            </p:nvSpPr>
            <p:spPr bwMode="auto">
              <a:xfrm>
                <a:off x="3154" y="2304"/>
                <a:ext cx="1358" cy="1478"/>
              </a:xfrm>
              <a:prstGeom prst="can">
                <a:avLst>
                  <a:gd name="adj" fmla="val 13070"/>
                </a:avLst>
              </a:prstGeom>
              <a:solidFill>
                <a:srgbClr val="CCEC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3186" name="AutoShape 18"/>
              <p:cNvSpPr>
                <a:spLocks noChangeAspect="1" noChangeArrowheads="1"/>
              </p:cNvSpPr>
              <p:nvPr/>
            </p:nvSpPr>
            <p:spPr bwMode="auto">
              <a:xfrm>
                <a:off x="3154" y="2674"/>
                <a:ext cx="1358" cy="1148"/>
              </a:xfrm>
              <a:prstGeom prst="can">
                <a:avLst>
                  <a:gd name="adj" fmla="val 16727"/>
                </a:avLst>
              </a:prstGeom>
              <a:solidFill>
                <a:srgbClr val="33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63187" name="Oval 19"/>
              <p:cNvSpPr>
                <a:spLocks noChangeAspect="1" noChangeArrowheads="1"/>
              </p:cNvSpPr>
              <p:nvPr/>
            </p:nvSpPr>
            <p:spPr bwMode="auto">
              <a:xfrm>
                <a:off x="3155" y="3650"/>
                <a:ext cx="1357" cy="174"/>
              </a:xfrm>
              <a:prstGeom prst="ellipse">
                <a:avLst/>
              </a:prstGeom>
              <a:solidFill>
                <a:srgbClr val="3399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MX"/>
              </a:p>
            </p:txBody>
          </p:sp>
        </p:grpSp>
        <p:sp>
          <p:nvSpPr>
            <p:cNvPr id="263188" name="Text Box 20"/>
            <p:cNvSpPr txBox="1">
              <a:spLocks noChangeArrowheads="1"/>
            </p:cNvSpPr>
            <p:nvPr/>
          </p:nvSpPr>
          <p:spPr bwMode="auto">
            <a:xfrm>
              <a:off x="3408" y="3424"/>
              <a:ext cx="44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600">
                  <a:effectLst/>
                </a:rPr>
                <a:t>Cu</a:t>
              </a:r>
              <a:r>
                <a:rPr lang="es-ES" sz="1600" baseline="30000">
                  <a:effectLst/>
                </a:rPr>
                <a:t>2+</a:t>
              </a:r>
              <a:endParaRPr lang="es-ES" sz="1600">
                <a:effectLst/>
              </a:endParaRPr>
            </a:p>
            <a:p>
              <a:r>
                <a:rPr lang="es-ES" sz="1600">
                  <a:effectLst/>
                </a:rPr>
                <a:t>SO</a:t>
              </a:r>
              <a:r>
                <a:rPr lang="es-ES" sz="1600" baseline="-25000">
                  <a:effectLst/>
                </a:rPr>
                <a:t>4</a:t>
              </a:r>
              <a:r>
                <a:rPr lang="es-ES" sz="1600" baseline="30000">
                  <a:effectLst/>
                </a:rPr>
                <a:t>2–</a:t>
              </a:r>
            </a:p>
          </p:txBody>
        </p:sp>
      </p:grpSp>
      <p:grpSp>
        <p:nvGrpSpPr>
          <p:cNvPr id="263170" name="Group 2"/>
          <p:cNvGrpSpPr>
            <a:grpSpLocks/>
          </p:cNvGrpSpPr>
          <p:nvPr/>
        </p:nvGrpSpPr>
        <p:grpSpPr bwMode="auto">
          <a:xfrm>
            <a:off x="1397000" y="1524007"/>
            <a:ext cx="6348411" cy="276226"/>
            <a:chOff x="1199" y="2424"/>
            <a:chExt cx="3999" cy="174"/>
          </a:xfrm>
        </p:grpSpPr>
        <p:sp>
          <p:nvSpPr>
            <p:cNvPr id="263171" name="Text Box 3"/>
            <p:cNvSpPr txBox="1">
              <a:spLocks noChangeArrowheads="1"/>
            </p:cNvSpPr>
            <p:nvPr/>
          </p:nvSpPr>
          <p:spPr bwMode="auto">
            <a:xfrm>
              <a:off x="1199" y="2424"/>
              <a:ext cx="29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3172" name="Text Box 4"/>
            <p:cNvSpPr txBox="1">
              <a:spLocks noChangeArrowheads="1"/>
            </p:cNvSpPr>
            <p:nvPr/>
          </p:nvSpPr>
          <p:spPr bwMode="auto">
            <a:xfrm>
              <a:off x="1738" y="2424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3173" name="Text Box 5"/>
            <p:cNvSpPr txBox="1">
              <a:spLocks noChangeArrowheads="1"/>
            </p:cNvSpPr>
            <p:nvPr/>
          </p:nvSpPr>
          <p:spPr bwMode="auto">
            <a:xfrm>
              <a:off x="2067" y="2424"/>
              <a:ext cx="65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CuSO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4 (ac)</a:t>
              </a:r>
            </a:p>
          </p:txBody>
        </p:sp>
        <p:sp>
          <p:nvSpPr>
            <p:cNvPr id="263174" name="Line 6"/>
            <p:cNvSpPr>
              <a:spLocks noChangeShapeType="1"/>
            </p:cNvSpPr>
            <p:nvPr/>
          </p:nvSpPr>
          <p:spPr bwMode="auto">
            <a:xfrm>
              <a:off x="2962" y="2545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3175" name="Text Box 7"/>
            <p:cNvSpPr txBox="1">
              <a:spLocks noChangeArrowheads="1"/>
            </p:cNvSpPr>
            <p:nvPr/>
          </p:nvSpPr>
          <p:spPr bwMode="auto">
            <a:xfrm>
              <a:off x="3639" y="2424"/>
              <a:ext cx="63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ZnSO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4 (ac)</a:t>
              </a:r>
            </a:p>
          </p:txBody>
        </p:sp>
        <p:sp>
          <p:nvSpPr>
            <p:cNvPr id="263176" name="Text Box 8"/>
            <p:cNvSpPr txBox="1">
              <a:spLocks noChangeArrowheads="1"/>
            </p:cNvSpPr>
            <p:nvPr/>
          </p:nvSpPr>
          <p:spPr bwMode="auto">
            <a:xfrm>
              <a:off x="4518" y="2424"/>
              <a:ext cx="8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3177" name="Text Box 9"/>
            <p:cNvSpPr txBox="1">
              <a:spLocks noChangeArrowheads="1"/>
            </p:cNvSpPr>
            <p:nvPr/>
          </p:nvSpPr>
          <p:spPr bwMode="auto">
            <a:xfrm>
              <a:off x="4846" y="2424"/>
              <a:ext cx="352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Cu 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</p:grpSp>
      <p:grpSp>
        <p:nvGrpSpPr>
          <p:cNvPr id="263208" name="Group 40"/>
          <p:cNvGrpSpPr>
            <a:grpSpLocks/>
          </p:cNvGrpSpPr>
          <p:nvPr/>
        </p:nvGrpSpPr>
        <p:grpSpPr bwMode="auto">
          <a:xfrm>
            <a:off x="2889250" y="3054350"/>
            <a:ext cx="3433763" cy="1905000"/>
            <a:chOff x="1820" y="2016"/>
            <a:chExt cx="2163" cy="1200"/>
          </a:xfrm>
        </p:grpSpPr>
        <p:sp>
          <p:nvSpPr>
            <p:cNvPr id="263209" name="Freeform 41"/>
            <p:cNvSpPr>
              <a:spLocks/>
            </p:cNvSpPr>
            <p:nvPr/>
          </p:nvSpPr>
          <p:spPr bwMode="auto">
            <a:xfrm>
              <a:off x="1820" y="2016"/>
              <a:ext cx="2160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288" y="720"/>
                </a:cxn>
                <a:cxn ang="0">
                  <a:pos x="288" y="240"/>
                </a:cxn>
                <a:cxn ang="0">
                  <a:pos x="1872" y="240"/>
                </a:cxn>
                <a:cxn ang="0">
                  <a:pos x="1872" y="720"/>
                </a:cxn>
                <a:cxn ang="0">
                  <a:pos x="2160" y="720"/>
                </a:cxn>
                <a:cxn ang="0">
                  <a:pos x="2160" y="0"/>
                </a:cxn>
                <a:cxn ang="0">
                  <a:pos x="0" y="0"/>
                </a:cxn>
                <a:cxn ang="0">
                  <a:pos x="0" y="720"/>
                </a:cxn>
              </a:cxnLst>
              <a:rect l="0" t="0" r="r" b="b"/>
              <a:pathLst>
                <a:path w="2160" h="720">
                  <a:moveTo>
                    <a:pt x="0" y="720"/>
                  </a:moveTo>
                  <a:lnTo>
                    <a:pt x="288" y="720"/>
                  </a:lnTo>
                  <a:lnTo>
                    <a:pt x="288" y="240"/>
                  </a:lnTo>
                  <a:lnTo>
                    <a:pt x="1872" y="240"/>
                  </a:lnTo>
                  <a:lnTo>
                    <a:pt x="1872" y="720"/>
                  </a:lnTo>
                  <a:lnTo>
                    <a:pt x="2160" y="720"/>
                  </a:lnTo>
                  <a:lnTo>
                    <a:pt x="2160" y="0"/>
                  </a:lnTo>
                  <a:lnTo>
                    <a:pt x="0" y="0"/>
                  </a:lnTo>
                  <a:lnTo>
                    <a:pt x="0" y="720"/>
                  </a:lnTo>
                  <a:close/>
                </a:path>
              </a:pathLst>
            </a:custGeom>
            <a:solidFill>
              <a:srgbClr val="F8F8F8"/>
            </a:solidFill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8000" tIns="0" rIns="18000" bIns="0"/>
            <a:lstStyle/>
            <a:p>
              <a:endParaRPr lang="es-MX"/>
            </a:p>
          </p:txBody>
        </p:sp>
        <p:sp>
          <p:nvSpPr>
            <p:cNvPr id="263210" name="Rectangle 42"/>
            <p:cNvSpPr>
              <a:spLocks noChangeArrowheads="1"/>
            </p:cNvSpPr>
            <p:nvPr/>
          </p:nvSpPr>
          <p:spPr bwMode="auto">
            <a:xfrm>
              <a:off x="1820" y="2736"/>
              <a:ext cx="288" cy="480"/>
            </a:xfrm>
            <a:prstGeom prst="rect">
              <a:avLst/>
            </a:prstGeom>
            <a:solidFill>
              <a:srgbClr val="F8F8F8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0" rIns="18000" bIns="0" anchor="ctr"/>
            <a:lstStyle/>
            <a:p>
              <a:endParaRPr lang="es-MX"/>
            </a:p>
          </p:txBody>
        </p:sp>
        <p:sp>
          <p:nvSpPr>
            <p:cNvPr id="263211" name="Rectangle 43"/>
            <p:cNvSpPr>
              <a:spLocks noChangeArrowheads="1"/>
            </p:cNvSpPr>
            <p:nvPr/>
          </p:nvSpPr>
          <p:spPr bwMode="auto">
            <a:xfrm>
              <a:off x="3695" y="2736"/>
              <a:ext cx="288" cy="480"/>
            </a:xfrm>
            <a:prstGeom prst="rect">
              <a:avLst/>
            </a:prstGeom>
            <a:solidFill>
              <a:srgbClr val="F8F8F8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0" rIns="18000" bIns="0" anchor="ctr"/>
            <a:lstStyle/>
            <a:p>
              <a:endParaRPr lang="es-MX"/>
            </a:p>
          </p:txBody>
        </p:sp>
      </p:grpSp>
      <p:sp>
        <p:nvSpPr>
          <p:cNvPr id="263212" name="Line 44"/>
          <p:cNvSpPr>
            <a:spLocks noChangeShapeType="1"/>
          </p:cNvSpPr>
          <p:nvPr/>
        </p:nvSpPr>
        <p:spPr bwMode="auto">
          <a:xfrm flipV="1">
            <a:off x="2889250" y="48069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0" rIns="18000" bIns="0"/>
          <a:lstStyle/>
          <a:p>
            <a:endParaRPr lang="es-MX"/>
          </a:p>
        </p:txBody>
      </p:sp>
      <p:sp>
        <p:nvSpPr>
          <p:cNvPr id="263213" name="Line 45"/>
          <p:cNvSpPr>
            <a:spLocks noChangeShapeType="1"/>
          </p:cNvSpPr>
          <p:nvPr/>
        </p:nvSpPr>
        <p:spPr bwMode="auto">
          <a:xfrm flipV="1">
            <a:off x="5867400" y="48069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8000" tIns="0" rIns="18000" bIns="0"/>
          <a:lstStyle/>
          <a:p>
            <a:endParaRPr lang="es-MX"/>
          </a:p>
        </p:txBody>
      </p:sp>
      <p:sp>
        <p:nvSpPr>
          <p:cNvPr id="263215" name="Text Box 47"/>
          <p:cNvSpPr txBox="1">
            <a:spLocks noChangeArrowheads="1"/>
          </p:cNvSpPr>
          <p:nvPr/>
        </p:nvSpPr>
        <p:spPr bwMode="auto">
          <a:xfrm>
            <a:off x="3779838" y="3186113"/>
            <a:ext cx="187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effectLst/>
              </a:rPr>
              <a:t>KI</a:t>
            </a:r>
          </a:p>
        </p:txBody>
      </p:sp>
      <p:sp>
        <p:nvSpPr>
          <p:cNvPr id="263216" name="Line 48"/>
          <p:cNvSpPr>
            <a:spLocks noChangeShapeType="1"/>
          </p:cNvSpPr>
          <p:nvPr/>
        </p:nvSpPr>
        <p:spPr bwMode="auto">
          <a:xfrm>
            <a:off x="4146550" y="328136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med"/>
          </a:ln>
          <a:effectLst/>
        </p:spPr>
        <p:txBody>
          <a:bodyPr lIns="18000" tIns="0" rIns="18000" bIns="0"/>
          <a:lstStyle/>
          <a:p>
            <a:endParaRPr lang="es-MX"/>
          </a:p>
        </p:txBody>
      </p:sp>
      <p:sp>
        <p:nvSpPr>
          <p:cNvPr id="263217" name="Text Box 49"/>
          <p:cNvSpPr txBox="1">
            <a:spLocks noChangeArrowheads="1"/>
          </p:cNvSpPr>
          <p:nvPr/>
        </p:nvSpPr>
        <p:spPr bwMode="auto">
          <a:xfrm>
            <a:off x="4581525" y="3186113"/>
            <a:ext cx="1349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effectLst/>
              </a:rPr>
              <a:t>I</a:t>
            </a:r>
            <a:r>
              <a:rPr lang="es-ES" sz="1200" baseline="30000">
                <a:effectLst/>
              </a:rPr>
              <a:t>–</a:t>
            </a:r>
            <a:endParaRPr lang="es-ES" sz="1200">
              <a:effectLst/>
            </a:endParaRPr>
          </a:p>
        </p:txBody>
      </p:sp>
      <p:sp>
        <p:nvSpPr>
          <p:cNvPr id="263218" name="Text Box 50"/>
          <p:cNvSpPr txBox="1">
            <a:spLocks noChangeArrowheads="1"/>
          </p:cNvSpPr>
          <p:nvPr/>
        </p:nvSpPr>
        <p:spPr bwMode="auto">
          <a:xfrm>
            <a:off x="4808538" y="3186113"/>
            <a:ext cx="123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effectLst/>
              </a:rPr>
              <a:t>+</a:t>
            </a:r>
          </a:p>
        </p:txBody>
      </p:sp>
      <p:sp>
        <p:nvSpPr>
          <p:cNvPr id="263219" name="Text Box 51"/>
          <p:cNvSpPr txBox="1">
            <a:spLocks noChangeArrowheads="1"/>
          </p:cNvSpPr>
          <p:nvPr/>
        </p:nvSpPr>
        <p:spPr bwMode="auto">
          <a:xfrm>
            <a:off x="5056188" y="3186113"/>
            <a:ext cx="203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8000" tIns="0" rIns="18000" bIns="0">
            <a:spAutoFit/>
          </a:bodyPr>
          <a:lstStyle/>
          <a:p>
            <a:r>
              <a:rPr lang="es-ES" sz="1200">
                <a:effectLst/>
              </a:rPr>
              <a:t>K</a:t>
            </a:r>
            <a:r>
              <a:rPr lang="es-ES" sz="1200" baseline="30000">
                <a:effectLst/>
              </a:rPr>
              <a:t>+</a:t>
            </a:r>
            <a:endParaRPr lang="es-ES" sz="1200">
              <a:effectLst/>
            </a:endParaRPr>
          </a:p>
        </p:txBody>
      </p:sp>
      <p:grpSp>
        <p:nvGrpSpPr>
          <p:cNvPr id="263258" name="Group 90"/>
          <p:cNvGrpSpPr>
            <a:grpSpLocks/>
          </p:cNvGrpSpPr>
          <p:nvPr/>
        </p:nvGrpSpPr>
        <p:grpSpPr bwMode="auto">
          <a:xfrm>
            <a:off x="2120900" y="4102100"/>
            <a:ext cx="5041900" cy="1616075"/>
            <a:chOff x="1336" y="2584"/>
            <a:chExt cx="3176" cy="1018"/>
          </a:xfrm>
        </p:grpSpPr>
        <p:grpSp>
          <p:nvGrpSpPr>
            <p:cNvPr id="263256" name="Group 88"/>
            <p:cNvGrpSpPr>
              <a:grpSpLocks/>
            </p:cNvGrpSpPr>
            <p:nvPr/>
          </p:nvGrpSpPr>
          <p:grpSpPr bwMode="auto">
            <a:xfrm>
              <a:off x="1336" y="2584"/>
              <a:ext cx="3176" cy="1018"/>
              <a:chOff x="1336" y="2584"/>
              <a:chExt cx="3176" cy="1018"/>
            </a:xfrm>
          </p:grpSpPr>
          <p:grpSp>
            <p:nvGrpSpPr>
              <p:cNvPr id="263253" name="Group 85"/>
              <p:cNvGrpSpPr>
                <a:grpSpLocks/>
              </p:cNvGrpSpPr>
              <p:nvPr/>
            </p:nvGrpSpPr>
            <p:grpSpPr bwMode="auto">
              <a:xfrm>
                <a:off x="1336" y="2584"/>
                <a:ext cx="3176" cy="1016"/>
                <a:chOff x="1336" y="2584"/>
                <a:chExt cx="3176" cy="1016"/>
              </a:xfrm>
            </p:grpSpPr>
            <p:grpSp>
              <p:nvGrpSpPr>
                <p:cNvPr id="263251" name="Group 83"/>
                <p:cNvGrpSpPr>
                  <a:grpSpLocks/>
                </p:cNvGrpSpPr>
                <p:nvPr/>
              </p:nvGrpSpPr>
              <p:grpSpPr bwMode="auto">
                <a:xfrm>
                  <a:off x="4247" y="2625"/>
                  <a:ext cx="265" cy="950"/>
                  <a:chOff x="4247" y="2625"/>
                  <a:chExt cx="265" cy="950"/>
                </a:xfrm>
              </p:grpSpPr>
              <p:sp>
                <p:nvSpPr>
                  <p:cNvPr id="26319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4283" y="3287"/>
                    <a:ext cx="48" cy="288"/>
                  </a:xfrm>
                  <a:prstGeom prst="rect">
                    <a:avLst/>
                  </a:prstGeom>
                  <a:solidFill>
                    <a:schemeClr val="bg2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  <a:scene3d>
                    <a:camera prst="legacyObliqueTopRight"/>
                    <a:lightRig rig="legacyFlat3" dir="b"/>
                  </a:scene3d>
                  <a:sp3d extrusionH="430200" contourW="12700" prstMaterial="softEdge">
                    <a:bevelT w="13500" h="13500" prst="angle"/>
                    <a:bevelB w="13500" h="13500" prst="angle"/>
                    <a:extrusionClr>
                      <a:schemeClr val="bg2"/>
                    </a:extrusionClr>
                    <a:contourClr>
                      <a:schemeClr val="bg1">
                        <a:lumMod val="65000"/>
                      </a:schemeClr>
                    </a:contour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es-MX"/>
                  </a:p>
                </p:txBody>
              </p:sp>
              <p:sp>
                <p:nvSpPr>
                  <p:cNvPr id="26319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47" y="3278"/>
                    <a:ext cx="265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 sz="1400">
                        <a:effectLst/>
                      </a:rPr>
                      <a:t>Cu</a:t>
                    </a:r>
                  </a:p>
                </p:txBody>
              </p:sp>
              <p:sp>
                <p:nvSpPr>
                  <p:cNvPr id="263195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58" y="3000"/>
                    <a:ext cx="0" cy="21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63196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57" y="2625"/>
                    <a:ext cx="0" cy="34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/>
                  </a:p>
                </p:txBody>
              </p:sp>
            </p:grpSp>
            <p:cxnSp>
              <p:nvCxnSpPr>
                <p:cNvPr id="263197" name="AutoShape 29"/>
                <p:cNvCxnSpPr>
                  <a:cxnSpLocks noChangeShapeType="1"/>
                </p:cNvCxnSpPr>
                <p:nvPr/>
              </p:nvCxnSpPr>
              <p:spPr bwMode="auto">
                <a:xfrm rot="16200000">
                  <a:off x="2905" y="1141"/>
                  <a:ext cx="9" cy="2895"/>
                </a:xfrm>
                <a:prstGeom prst="bentConnector3">
                  <a:avLst>
                    <a:gd name="adj1" fmla="val 11711111"/>
                  </a:avLst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</p:cxnSp>
            <p:grpSp>
              <p:nvGrpSpPr>
                <p:cNvPr id="263252" name="Group 84"/>
                <p:cNvGrpSpPr>
                  <a:grpSpLocks/>
                </p:cNvGrpSpPr>
                <p:nvPr/>
              </p:nvGrpSpPr>
              <p:grpSpPr bwMode="auto">
                <a:xfrm>
                  <a:off x="1336" y="2633"/>
                  <a:ext cx="181" cy="967"/>
                  <a:chOff x="1336" y="2633"/>
                  <a:chExt cx="181" cy="967"/>
                </a:xfrm>
              </p:grpSpPr>
              <p:sp>
                <p:nvSpPr>
                  <p:cNvPr id="26318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391" y="3292"/>
                    <a:ext cx="48" cy="288"/>
                  </a:xfrm>
                  <a:prstGeom prst="rect">
                    <a:avLst/>
                  </a:prstGeom>
                  <a:solidFill>
                    <a:schemeClr val="bg2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  <a:scene3d>
                    <a:camera prst="legacyObliqueTopRight"/>
                    <a:lightRig rig="legacyFlat3" dir="b"/>
                  </a:scene3d>
                  <a:sp3d extrusionH="430200" contourW="12700" prstMaterial="powder">
                    <a:bevelT w="13500" h="13500" prst="angle"/>
                    <a:bevelB w="13500" h="13500" prst="angle"/>
                    <a:extrusionClr>
                      <a:schemeClr val="bg2"/>
                    </a:extrusionClr>
                    <a:contourClr>
                      <a:schemeClr val="bg1">
                        <a:lumMod val="75000"/>
                      </a:schemeClr>
                    </a:contourClr>
                  </a:sp3d>
                </p:spPr>
                <p:txBody>
                  <a:bodyPr wrap="none" anchor="ctr">
                    <a:flatTx/>
                  </a:bodyPr>
                  <a:lstStyle/>
                  <a:p>
                    <a:endParaRPr lang="es-MX"/>
                  </a:p>
                </p:txBody>
              </p:sp>
              <p:sp>
                <p:nvSpPr>
                  <p:cNvPr id="263193" name="Line 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63" y="3012"/>
                    <a:ext cx="0" cy="22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63194" name="Line 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62" y="2633"/>
                    <a:ext cx="0" cy="34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s-MX"/>
                  </a:p>
                </p:txBody>
              </p:sp>
              <p:sp>
                <p:nvSpPr>
                  <p:cNvPr id="263199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36" y="3408"/>
                    <a:ext cx="181" cy="1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s-ES" sz="1400" dirty="0">
                        <a:effectLst/>
                      </a:rPr>
                      <a:t>+</a:t>
                    </a:r>
                  </a:p>
                </p:txBody>
              </p:sp>
            </p:grpSp>
          </p:grpSp>
          <p:sp>
            <p:nvSpPr>
              <p:cNvPr id="263200" name="Text Box 32"/>
              <p:cNvSpPr txBox="1">
                <a:spLocks noChangeArrowheads="1"/>
              </p:cNvSpPr>
              <p:nvPr/>
            </p:nvSpPr>
            <p:spPr bwMode="auto">
              <a:xfrm>
                <a:off x="4223" y="3410"/>
                <a:ext cx="1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s-ES" sz="1400">
                    <a:effectLst/>
                  </a:rPr>
                  <a:t>-</a:t>
                </a:r>
              </a:p>
            </p:txBody>
          </p:sp>
        </p:grpSp>
        <p:sp>
          <p:nvSpPr>
            <p:cNvPr id="263190" name="Text Box 22"/>
            <p:cNvSpPr txBox="1">
              <a:spLocks noChangeArrowheads="1"/>
            </p:cNvSpPr>
            <p:nvPr/>
          </p:nvSpPr>
          <p:spPr bwMode="auto">
            <a:xfrm>
              <a:off x="1364" y="3280"/>
              <a:ext cx="2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1400">
                  <a:effectLst/>
                </a:rPr>
                <a:t>Zn</a:t>
              </a:r>
            </a:p>
          </p:txBody>
        </p:sp>
      </p:grpSp>
      <p:sp>
        <p:nvSpPr>
          <p:cNvPr id="263198" name="Rectangle 30"/>
          <p:cNvSpPr>
            <a:spLocks noChangeArrowheads="1"/>
          </p:cNvSpPr>
          <p:nvPr/>
        </p:nvSpPr>
        <p:spPr bwMode="auto">
          <a:xfrm>
            <a:off x="4305300" y="2247900"/>
            <a:ext cx="533400" cy="381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ES" sz="2000">
                <a:effectLst/>
                <a:latin typeface="Times New Roman" pitchFamily="18" charset="0"/>
              </a:rPr>
              <a:t>V</a:t>
            </a:r>
          </a:p>
        </p:txBody>
      </p:sp>
      <p:sp>
        <p:nvSpPr>
          <p:cNvPr id="263261" name="Freeform 93"/>
          <p:cNvSpPr>
            <a:spLocks/>
          </p:cNvSpPr>
          <p:nvPr/>
        </p:nvSpPr>
        <p:spPr bwMode="auto">
          <a:xfrm>
            <a:off x="2501900" y="5362575"/>
            <a:ext cx="557213" cy="1539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3262" name="Freeform 94"/>
          <p:cNvSpPr>
            <a:spLocks/>
          </p:cNvSpPr>
          <p:nvPr/>
        </p:nvSpPr>
        <p:spPr bwMode="auto">
          <a:xfrm>
            <a:off x="2503488" y="5360988"/>
            <a:ext cx="557212" cy="1539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3263" name="Freeform 95"/>
          <p:cNvSpPr>
            <a:spLocks/>
          </p:cNvSpPr>
          <p:nvPr/>
        </p:nvSpPr>
        <p:spPr bwMode="auto">
          <a:xfrm flipV="1">
            <a:off x="6100763" y="5472113"/>
            <a:ext cx="630237" cy="15398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3264" name="Freeform 96"/>
          <p:cNvSpPr>
            <a:spLocks/>
          </p:cNvSpPr>
          <p:nvPr/>
        </p:nvSpPr>
        <p:spPr bwMode="auto">
          <a:xfrm flipV="1">
            <a:off x="6102350" y="5470525"/>
            <a:ext cx="630238" cy="153988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84" y="4"/>
              </a:cxn>
              <a:cxn ang="0">
                <a:pos x="412" y="72"/>
              </a:cxn>
            </a:cxnLst>
            <a:rect l="0" t="0" r="r" b="b"/>
            <a:pathLst>
              <a:path w="412" h="72">
                <a:moveTo>
                  <a:pt x="0" y="4"/>
                </a:moveTo>
                <a:cubicBezTo>
                  <a:pt x="47" y="4"/>
                  <a:pt x="204" y="0"/>
                  <a:pt x="284" y="4"/>
                </a:cubicBezTo>
                <a:cubicBezTo>
                  <a:pt x="364" y="8"/>
                  <a:pt x="385" y="58"/>
                  <a:pt x="412" y="7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55" name="Text Box 19">
            <a:extLst>
              <a:ext uri="{FF2B5EF4-FFF2-40B4-BE49-F238E27FC236}">
                <a16:creationId xmlns="" xmlns:a16="http://schemas.microsoft.com/office/drawing/2014/main" id="{62D36CAD-CAE4-4449-A998-BE982504A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350" y="752981"/>
            <a:ext cx="20217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Electroquímica</a:t>
            </a:r>
          </a:p>
        </p:txBody>
      </p:sp>
    </p:spTree>
    <p:extLst>
      <p:ext uri="{BB962C8B-B14F-4D97-AF65-F5344CB8AC3E}">
        <p14:creationId xmlns:p14="http://schemas.microsoft.com/office/powerpoint/2010/main" val="29138659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6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32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26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6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63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pTgt spid="26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6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3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0.1658 2.22222E-6 L -0.1658 0.26366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263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00" y="132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0.10573 2.22222E-6 L 0.10573 0.26366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263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215" grpId="0"/>
      <p:bldP spid="263216" grpId="0" animBg="1"/>
      <p:bldP spid="263217" grpId="0"/>
      <p:bldP spid="263217" grpId="1"/>
      <p:bldP spid="263218" grpId="0"/>
      <p:bldP spid="263219" grpId="0"/>
      <p:bldP spid="263219" grpId="1"/>
      <p:bldP spid="263261" grpId="0" animBg="1"/>
      <p:bldP spid="263262" grpId="0" animBg="1"/>
      <p:bldP spid="263263" grpId="0" animBg="1"/>
      <p:bldP spid="2632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1029"/>
          <p:cNvSpPr txBox="1">
            <a:spLocks noChangeArrowheads="1"/>
          </p:cNvSpPr>
          <p:nvPr/>
        </p:nvSpPr>
        <p:spPr bwMode="auto">
          <a:xfrm>
            <a:off x="753410" y="1556792"/>
            <a:ext cx="76356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1600" dirty="0">
                <a:solidFill>
                  <a:srgbClr val="000066"/>
                </a:solidFill>
                <a:effectLst/>
              </a:rPr>
              <a:t>Potencial de reducción: </a:t>
            </a:r>
            <a:r>
              <a:rPr lang="es-ES" sz="1600" b="0" dirty="0">
                <a:solidFill>
                  <a:srgbClr val="000066"/>
                </a:solidFill>
                <a:effectLst/>
              </a:rPr>
              <a:t>Es la </a:t>
            </a:r>
            <a:r>
              <a:rPr lang="es-MX" sz="1600" b="0" dirty="0">
                <a:solidFill>
                  <a:srgbClr val="000066"/>
                </a:solidFill>
                <a:effectLst/>
              </a:rPr>
              <a:t>tendencia de las especies químicas a adquirir electrones dentro de una celda electroquímica, la cual tiene un electrodo de hidrógeno como referencia.</a:t>
            </a:r>
            <a:endParaRPr lang="es-ES" sz="1600" b="0" dirty="0">
              <a:solidFill>
                <a:srgbClr val="000066"/>
              </a:solidFill>
              <a:effectLst/>
            </a:endParaRPr>
          </a:p>
          <a:p>
            <a:pPr algn="just"/>
            <a:endParaRPr lang="es-ES" sz="1600" b="0" dirty="0">
              <a:solidFill>
                <a:srgbClr val="000066"/>
              </a:solidFill>
              <a:effectLst/>
            </a:endParaRPr>
          </a:p>
          <a:p>
            <a:pPr algn="just"/>
            <a:r>
              <a:rPr lang="es-ES" sz="1600" dirty="0">
                <a:solidFill>
                  <a:srgbClr val="000066"/>
                </a:solidFill>
                <a:effectLst/>
              </a:rPr>
              <a:t>Potencial de una celda (fuerza electromotriz):</a:t>
            </a:r>
            <a:r>
              <a:rPr lang="es-ES" sz="1600" b="0" dirty="0">
                <a:solidFill>
                  <a:srgbClr val="000066"/>
                </a:solidFill>
                <a:effectLst/>
              </a:rPr>
              <a:t> </a:t>
            </a:r>
            <a:r>
              <a:rPr lang="es-MX" sz="1600" b="0" dirty="0">
                <a:solidFill>
                  <a:srgbClr val="000066"/>
                </a:solidFill>
                <a:effectLst/>
              </a:rPr>
              <a:t>Corresponde a la diferencia entre dos potenciales de dos </a:t>
            </a:r>
            <a:r>
              <a:rPr lang="es-MX" sz="1600" b="0" dirty="0" err="1">
                <a:solidFill>
                  <a:srgbClr val="000066"/>
                </a:solidFill>
                <a:effectLst/>
              </a:rPr>
              <a:t>semiceldas</a:t>
            </a:r>
            <a:r>
              <a:rPr lang="es-MX" sz="1600" b="0" dirty="0">
                <a:solidFill>
                  <a:srgbClr val="000066"/>
                </a:solidFill>
                <a:effectLst/>
              </a:rPr>
              <a:t>, una de oxidación y una de reducción.</a:t>
            </a:r>
          </a:p>
          <a:p>
            <a:pPr algn="just"/>
            <a:endParaRPr lang="es-MX" sz="1600" b="0" dirty="0">
              <a:solidFill>
                <a:srgbClr val="000066"/>
              </a:solidFill>
              <a:effectLst/>
            </a:endParaRPr>
          </a:p>
          <a:p>
            <a:r>
              <a:rPr lang="es-MX" sz="1600" b="0" dirty="0" err="1">
                <a:solidFill>
                  <a:srgbClr val="000066"/>
                </a:solidFill>
                <a:effectLst/>
              </a:rPr>
              <a:t>E</a:t>
            </a:r>
            <a:r>
              <a:rPr lang="es-MX" sz="1600" b="0" baseline="-25000" dirty="0" err="1">
                <a:solidFill>
                  <a:srgbClr val="000066"/>
                </a:solidFill>
                <a:effectLst/>
              </a:rPr>
              <a:t>celda</a:t>
            </a:r>
            <a:r>
              <a:rPr lang="es-MX" sz="1600" b="0" dirty="0">
                <a:solidFill>
                  <a:srgbClr val="000066"/>
                </a:solidFill>
                <a:effectLst/>
              </a:rPr>
              <a:t> = </a:t>
            </a:r>
            <a:r>
              <a:rPr lang="es-MX" sz="1600" b="0" dirty="0" err="1">
                <a:solidFill>
                  <a:srgbClr val="000066"/>
                </a:solidFill>
                <a:effectLst/>
              </a:rPr>
              <a:t>E</a:t>
            </a:r>
            <a:r>
              <a:rPr lang="es-MX" sz="1600" b="0" baseline="-25000" dirty="0" err="1">
                <a:solidFill>
                  <a:srgbClr val="000066"/>
                </a:solidFill>
                <a:effectLst/>
              </a:rPr>
              <a:t>reducción</a:t>
            </a:r>
            <a:r>
              <a:rPr lang="es-MX" sz="1600" b="0" dirty="0">
                <a:solidFill>
                  <a:srgbClr val="000066"/>
                </a:solidFill>
                <a:effectLst/>
              </a:rPr>
              <a:t> - </a:t>
            </a:r>
            <a:r>
              <a:rPr lang="es-MX" sz="1600" b="0" dirty="0" err="1">
                <a:solidFill>
                  <a:srgbClr val="000066"/>
                </a:solidFill>
                <a:effectLst/>
              </a:rPr>
              <a:t>E</a:t>
            </a:r>
            <a:r>
              <a:rPr lang="es-MX" sz="1600" b="0" baseline="-25000" dirty="0" err="1">
                <a:solidFill>
                  <a:srgbClr val="000066"/>
                </a:solidFill>
                <a:effectLst/>
              </a:rPr>
              <a:t>oxidación</a:t>
            </a:r>
            <a:r>
              <a:rPr lang="es-MX" sz="1600" b="0" dirty="0">
                <a:solidFill>
                  <a:srgbClr val="000066"/>
                </a:solidFill>
                <a:effectLst/>
              </a:rPr>
              <a:t>= </a:t>
            </a:r>
            <a:r>
              <a:rPr lang="es-MX" sz="1600" b="0" dirty="0" err="1">
                <a:solidFill>
                  <a:srgbClr val="000066"/>
                </a:solidFill>
                <a:effectLst/>
              </a:rPr>
              <a:t>fem</a:t>
            </a:r>
            <a:endParaRPr lang="es-MX" sz="1600" b="0" dirty="0">
              <a:solidFill>
                <a:srgbClr val="000066"/>
              </a:solidFill>
              <a:effectLst/>
            </a:endParaRPr>
          </a:p>
          <a:p>
            <a:pPr algn="just"/>
            <a:endParaRPr lang="es-ES" sz="1600" b="0" dirty="0">
              <a:solidFill>
                <a:srgbClr val="000066"/>
              </a:solidFill>
              <a:effectLst/>
            </a:endParaRPr>
          </a:p>
          <a:p>
            <a:pPr algn="just"/>
            <a:r>
              <a:rPr lang="es-ES" sz="1600" b="0" dirty="0">
                <a:solidFill>
                  <a:srgbClr val="000066"/>
                </a:solidFill>
                <a:effectLst/>
              </a:rPr>
              <a:t>Los valores de los potenciales de reducción pueden cambiar dependiendo de las condiciones experimentales; por ello, y con fines de comparación, se emplean comúnmente las llamadas condiciones estándar (1 [atm], 25 [</a:t>
            </a:r>
            <a:r>
              <a:rPr lang="es-ES" sz="1600" b="0" dirty="0" err="1">
                <a:solidFill>
                  <a:srgbClr val="000066"/>
                </a:solidFill>
                <a:effectLst/>
              </a:rPr>
              <a:t>ºC</a:t>
            </a:r>
            <a:r>
              <a:rPr lang="es-ES" sz="1600" b="0" dirty="0">
                <a:solidFill>
                  <a:srgbClr val="000066"/>
                </a:solidFill>
                <a:effectLst/>
              </a:rPr>
              <a:t>] y concentración 1[M]), los cuales se hallan en tablas.</a:t>
            </a:r>
          </a:p>
        </p:txBody>
      </p:sp>
      <p:sp>
        <p:nvSpPr>
          <p:cNvPr id="4" name="Text Box 19">
            <a:extLst>
              <a:ext uri="{FF2B5EF4-FFF2-40B4-BE49-F238E27FC236}">
                <a16:creationId xmlns="" xmlns:a16="http://schemas.microsoft.com/office/drawing/2014/main" id="{98275055-83AF-41CA-B96F-CF0A8C16A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21" y="752981"/>
            <a:ext cx="47291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Potenciales de reducción y de celda</a:t>
            </a:r>
          </a:p>
        </p:txBody>
      </p:sp>
    </p:spTree>
    <p:extLst>
      <p:ext uri="{BB962C8B-B14F-4D97-AF65-F5344CB8AC3E}">
        <p14:creationId xmlns:p14="http://schemas.microsoft.com/office/powerpoint/2010/main" val="2108564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4194" name="Group 2"/>
          <p:cNvGrpSpPr>
            <a:grpSpLocks/>
          </p:cNvGrpSpPr>
          <p:nvPr/>
        </p:nvGrpSpPr>
        <p:grpSpPr bwMode="auto">
          <a:xfrm>
            <a:off x="1397000" y="1524005"/>
            <a:ext cx="6348411" cy="276494"/>
            <a:chOff x="1199" y="2424"/>
            <a:chExt cx="3999" cy="149"/>
          </a:xfrm>
        </p:grpSpPr>
        <p:sp>
          <p:nvSpPr>
            <p:cNvPr id="264195" name="Text Box 3"/>
            <p:cNvSpPr txBox="1">
              <a:spLocks noChangeArrowheads="1"/>
            </p:cNvSpPr>
            <p:nvPr/>
          </p:nvSpPr>
          <p:spPr bwMode="auto">
            <a:xfrm>
              <a:off x="1199" y="2424"/>
              <a:ext cx="296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196" name="Text Box 4"/>
            <p:cNvSpPr txBox="1">
              <a:spLocks noChangeArrowheads="1"/>
            </p:cNvSpPr>
            <p:nvPr/>
          </p:nvSpPr>
          <p:spPr bwMode="auto">
            <a:xfrm>
              <a:off x="1738" y="2424"/>
              <a:ext cx="8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197" name="Text Box 5"/>
            <p:cNvSpPr txBox="1">
              <a:spLocks noChangeArrowheads="1"/>
            </p:cNvSpPr>
            <p:nvPr/>
          </p:nvSpPr>
          <p:spPr bwMode="auto">
            <a:xfrm>
              <a:off x="2067" y="2424"/>
              <a:ext cx="650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es-ES" sz="1800" dirty="0">
                  <a:solidFill>
                    <a:srgbClr val="000099"/>
                  </a:solidFill>
                  <a:effectLst/>
                </a:rPr>
                <a:t>CuSO</a:t>
              </a:r>
              <a:r>
                <a:rPr lang="es-ES" sz="1800" baseline="-25000" dirty="0">
                  <a:solidFill>
                    <a:srgbClr val="000099"/>
                  </a:solidFill>
                  <a:effectLst/>
                </a:rPr>
                <a:t>4 (</a:t>
              </a:r>
              <a:r>
                <a:rPr lang="es-ES" sz="1800" baseline="-25000" dirty="0" err="1">
                  <a:solidFill>
                    <a:srgbClr val="000099"/>
                  </a:solidFill>
                  <a:effectLst/>
                </a:rPr>
                <a:t>ac</a:t>
              </a:r>
              <a:r>
                <a:rPr lang="es-ES" sz="1800" baseline="-25000" dirty="0">
                  <a:solidFill>
                    <a:srgbClr val="000099"/>
                  </a:solidFill>
                  <a:effectLst/>
                </a:rPr>
                <a:t>)</a:t>
              </a:r>
            </a:p>
          </p:txBody>
        </p:sp>
        <p:sp>
          <p:nvSpPr>
            <p:cNvPr id="264198" name="Line 6"/>
            <p:cNvSpPr>
              <a:spLocks noChangeShapeType="1"/>
            </p:cNvSpPr>
            <p:nvPr/>
          </p:nvSpPr>
          <p:spPr bwMode="auto">
            <a:xfrm>
              <a:off x="2962" y="2545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4199" name="Text Box 7"/>
            <p:cNvSpPr txBox="1">
              <a:spLocks noChangeArrowheads="1"/>
            </p:cNvSpPr>
            <p:nvPr/>
          </p:nvSpPr>
          <p:spPr bwMode="auto">
            <a:xfrm>
              <a:off x="3639" y="2424"/>
              <a:ext cx="63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ZnSO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4 (ac)</a:t>
              </a:r>
            </a:p>
          </p:txBody>
        </p:sp>
        <p:sp>
          <p:nvSpPr>
            <p:cNvPr id="264200" name="Text Box 8"/>
            <p:cNvSpPr txBox="1">
              <a:spLocks noChangeArrowheads="1"/>
            </p:cNvSpPr>
            <p:nvPr/>
          </p:nvSpPr>
          <p:spPr bwMode="auto">
            <a:xfrm>
              <a:off x="4518" y="2424"/>
              <a:ext cx="84" cy="1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01" name="Text Box 9"/>
            <p:cNvSpPr txBox="1">
              <a:spLocks noChangeArrowheads="1"/>
            </p:cNvSpPr>
            <p:nvPr/>
          </p:nvSpPr>
          <p:spPr bwMode="auto">
            <a:xfrm>
              <a:off x="4846" y="2424"/>
              <a:ext cx="35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800">
                  <a:solidFill>
                    <a:srgbClr val="000099"/>
                  </a:solidFill>
                  <a:effectLst/>
                </a:rPr>
                <a:t>Cu </a:t>
              </a:r>
              <a:r>
                <a:rPr lang="es-ES" sz="18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</p:grpSp>
      <p:sp>
        <p:nvSpPr>
          <p:cNvPr id="264202" name="Text Box 10"/>
          <p:cNvSpPr txBox="1">
            <a:spLocks noChangeArrowheads="1"/>
          </p:cNvSpPr>
          <p:nvPr/>
        </p:nvSpPr>
        <p:spPr bwMode="auto">
          <a:xfrm>
            <a:off x="1058788" y="2348880"/>
            <a:ext cx="100027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400" dirty="0">
                <a:solidFill>
                  <a:srgbClr val="000099"/>
                </a:solidFill>
                <a:effectLst/>
              </a:rPr>
              <a:t>ÁNODO (+):</a:t>
            </a:r>
            <a:endParaRPr lang="es-ES" sz="1400" baseline="-25000" dirty="0">
              <a:solidFill>
                <a:srgbClr val="000099"/>
              </a:solidFill>
              <a:effectLst/>
            </a:endParaRPr>
          </a:p>
        </p:txBody>
      </p:sp>
      <p:grpSp>
        <p:nvGrpSpPr>
          <p:cNvPr id="264203" name="Group 11"/>
          <p:cNvGrpSpPr>
            <a:grpSpLocks/>
          </p:cNvGrpSpPr>
          <p:nvPr/>
        </p:nvGrpSpPr>
        <p:grpSpPr bwMode="auto">
          <a:xfrm>
            <a:off x="3584575" y="2385396"/>
            <a:ext cx="2968625" cy="249585"/>
            <a:chOff x="2258" y="1703"/>
            <a:chExt cx="1870" cy="129"/>
          </a:xfrm>
        </p:grpSpPr>
        <p:sp>
          <p:nvSpPr>
            <p:cNvPr id="264204" name="Text Box 12"/>
            <p:cNvSpPr txBox="1">
              <a:spLocks noChangeArrowheads="1"/>
            </p:cNvSpPr>
            <p:nvPr/>
          </p:nvSpPr>
          <p:spPr bwMode="auto">
            <a:xfrm>
              <a:off x="2258" y="1703"/>
              <a:ext cx="263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es-ES" sz="1600" dirty="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600" baseline="-25000" dirty="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205" name="Line 13"/>
            <p:cNvSpPr>
              <a:spLocks noChangeShapeType="1"/>
            </p:cNvSpPr>
            <p:nvPr/>
          </p:nvSpPr>
          <p:spPr bwMode="auto">
            <a:xfrm>
              <a:off x="2645" y="1824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64206" name="Text Box 14"/>
            <p:cNvSpPr txBox="1">
              <a:spLocks noChangeArrowheads="1"/>
            </p:cNvSpPr>
            <p:nvPr/>
          </p:nvSpPr>
          <p:spPr bwMode="auto">
            <a:xfrm>
              <a:off x="3204" y="1703"/>
              <a:ext cx="407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2+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(ac)</a:t>
              </a:r>
            </a:p>
          </p:txBody>
        </p:sp>
        <p:sp>
          <p:nvSpPr>
            <p:cNvPr id="264207" name="Text Box 15"/>
            <p:cNvSpPr txBox="1">
              <a:spLocks noChangeArrowheads="1"/>
            </p:cNvSpPr>
            <p:nvPr/>
          </p:nvSpPr>
          <p:spPr bwMode="auto">
            <a:xfrm>
              <a:off x="3737" y="1703"/>
              <a:ext cx="76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08" name="Text Box 16"/>
            <p:cNvSpPr txBox="1">
              <a:spLocks noChangeArrowheads="1"/>
            </p:cNvSpPr>
            <p:nvPr/>
          </p:nvSpPr>
          <p:spPr bwMode="auto">
            <a:xfrm>
              <a:off x="3937" y="1705"/>
              <a:ext cx="191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2e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–</a:t>
              </a:r>
              <a:endParaRPr lang="es-ES" sz="1600" baseline="-25000">
                <a:solidFill>
                  <a:srgbClr val="000099"/>
                </a:solidFill>
                <a:effectLst/>
              </a:endParaRPr>
            </a:p>
          </p:txBody>
        </p:sp>
      </p:grpSp>
      <p:sp>
        <p:nvSpPr>
          <p:cNvPr id="264209" name="Text Box 17"/>
          <p:cNvSpPr txBox="1">
            <a:spLocks noChangeArrowheads="1"/>
          </p:cNvSpPr>
          <p:nvPr/>
        </p:nvSpPr>
        <p:spPr bwMode="auto">
          <a:xfrm>
            <a:off x="4419600" y="2348880"/>
            <a:ext cx="2238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>
                <a:solidFill>
                  <a:srgbClr val="FF0000"/>
                </a:solidFill>
                <a:effectLst/>
              </a:rPr>
              <a:t>Ox.</a:t>
            </a:r>
          </a:p>
        </p:txBody>
      </p:sp>
      <p:sp>
        <p:nvSpPr>
          <p:cNvPr id="264218" name="Text Box 26"/>
          <p:cNvSpPr txBox="1">
            <a:spLocks noChangeArrowheads="1"/>
          </p:cNvSpPr>
          <p:nvPr/>
        </p:nvSpPr>
        <p:spPr bwMode="auto">
          <a:xfrm>
            <a:off x="6926263" y="2386980"/>
            <a:ext cx="1608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FF0000"/>
                </a:solidFill>
                <a:effectLst/>
              </a:rPr>
              <a:t>E</a:t>
            </a:r>
            <a:r>
              <a:rPr lang="es-ES" sz="1600" baseline="-25000">
                <a:solidFill>
                  <a:srgbClr val="FF0000"/>
                </a:solidFill>
                <a:effectLst/>
              </a:rPr>
              <a:t>ox</a:t>
            </a:r>
            <a:r>
              <a:rPr lang="es-ES" sz="1600" baseline="30000">
                <a:solidFill>
                  <a:srgbClr val="FF0000"/>
                </a:solidFill>
                <a:effectLst/>
              </a:rPr>
              <a:t>o</a:t>
            </a:r>
            <a:r>
              <a:rPr lang="es-ES" sz="1600">
                <a:solidFill>
                  <a:srgbClr val="FF0000"/>
                </a:solidFill>
                <a:effectLst/>
              </a:rPr>
              <a:t> = </a:t>
            </a:r>
            <a:r>
              <a:rPr lang="es-ES" sz="1600" b="0">
                <a:solidFill>
                  <a:srgbClr val="FF0000"/>
                </a:solidFill>
                <a:effectLst/>
              </a:rPr>
              <a:t>+ 0.763 [V]</a:t>
            </a:r>
          </a:p>
        </p:txBody>
      </p:sp>
      <p:sp>
        <p:nvSpPr>
          <p:cNvPr id="264210" name="Text Box 18"/>
          <p:cNvSpPr txBox="1">
            <a:spLocks noChangeArrowheads="1"/>
          </p:cNvSpPr>
          <p:nvPr/>
        </p:nvSpPr>
        <p:spPr bwMode="auto">
          <a:xfrm>
            <a:off x="987088" y="3044205"/>
            <a:ext cx="106112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400" dirty="0">
                <a:solidFill>
                  <a:srgbClr val="000099"/>
                </a:solidFill>
                <a:effectLst/>
              </a:rPr>
              <a:t>CÁTODO (-):</a:t>
            </a:r>
          </a:p>
        </p:txBody>
      </p:sp>
      <p:grpSp>
        <p:nvGrpSpPr>
          <p:cNvPr id="264211" name="Group 19"/>
          <p:cNvGrpSpPr>
            <a:grpSpLocks/>
          </p:cNvGrpSpPr>
          <p:nvPr/>
        </p:nvGrpSpPr>
        <p:grpSpPr bwMode="auto">
          <a:xfrm>
            <a:off x="2514600" y="3037855"/>
            <a:ext cx="2982913" cy="247650"/>
            <a:chOff x="1584" y="2012"/>
            <a:chExt cx="1879" cy="130"/>
          </a:xfrm>
        </p:grpSpPr>
        <p:sp>
          <p:nvSpPr>
            <p:cNvPr id="264212" name="Text Box 20"/>
            <p:cNvSpPr txBox="1">
              <a:spLocks noChangeArrowheads="1"/>
            </p:cNvSpPr>
            <p:nvPr/>
          </p:nvSpPr>
          <p:spPr bwMode="auto">
            <a:xfrm>
              <a:off x="3186" y="2014"/>
              <a:ext cx="27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Cu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213" name="Line 21"/>
            <p:cNvSpPr>
              <a:spLocks noChangeShapeType="1"/>
            </p:cNvSpPr>
            <p:nvPr/>
          </p:nvSpPr>
          <p:spPr bwMode="auto">
            <a:xfrm>
              <a:off x="2634" y="2135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/>
            </a:p>
          </p:txBody>
        </p:sp>
        <p:sp>
          <p:nvSpPr>
            <p:cNvPr id="264214" name="Text Box 22"/>
            <p:cNvSpPr txBox="1">
              <a:spLocks noChangeArrowheads="1"/>
            </p:cNvSpPr>
            <p:nvPr/>
          </p:nvSpPr>
          <p:spPr bwMode="auto">
            <a:xfrm>
              <a:off x="1584" y="2012"/>
              <a:ext cx="426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Cu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2+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(ac)</a:t>
              </a:r>
            </a:p>
          </p:txBody>
        </p:sp>
        <p:sp>
          <p:nvSpPr>
            <p:cNvPr id="264215" name="Text Box 23"/>
            <p:cNvSpPr txBox="1">
              <a:spLocks noChangeArrowheads="1"/>
            </p:cNvSpPr>
            <p:nvPr/>
          </p:nvSpPr>
          <p:spPr bwMode="auto">
            <a:xfrm>
              <a:off x="2129" y="2012"/>
              <a:ext cx="75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16" name="Text Box 24"/>
            <p:cNvSpPr txBox="1">
              <a:spLocks noChangeArrowheads="1"/>
            </p:cNvSpPr>
            <p:nvPr/>
          </p:nvSpPr>
          <p:spPr bwMode="auto">
            <a:xfrm>
              <a:off x="2324" y="2014"/>
              <a:ext cx="1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 dirty="0">
                  <a:solidFill>
                    <a:srgbClr val="000099"/>
                  </a:solidFill>
                  <a:effectLst/>
                </a:rPr>
                <a:t>2e</a:t>
              </a:r>
              <a:r>
                <a:rPr lang="es-ES" sz="1600" baseline="30000" dirty="0">
                  <a:solidFill>
                    <a:srgbClr val="000099"/>
                  </a:solidFill>
                  <a:effectLst/>
                </a:rPr>
                <a:t>–</a:t>
              </a:r>
              <a:endParaRPr lang="es-ES" sz="1600" baseline="-25000" dirty="0">
                <a:solidFill>
                  <a:srgbClr val="000099"/>
                </a:solidFill>
                <a:effectLst/>
              </a:endParaRPr>
            </a:p>
          </p:txBody>
        </p:sp>
      </p:grpSp>
      <p:sp>
        <p:nvSpPr>
          <p:cNvPr id="264217" name="Text Box 25"/>
          <p:cNvSpPr txBox="1">
            <a:spLocks noChangeArrowheads="1"/>
          </p:cNvSpPr>
          <p:nvPr/>
        </p:nvSpPr>
        <p:spPr bwMode="auto">
          <a:xfrm>
            <a:off x="4356100" y="3009280"/>
            <a:ext cx="3032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>
                <a:solidFill>
                  <a:srgbClr val="FF0000"/>
                </a:solidFill>
                <a:effectLst/>
              </a:rPr>
              <a:t>Red.</a:t>
            </a:r>
          </a:p>
        </p:txBody>
      </p:sp>
      <p:sp>
        <p:nvSpPr>
          <p:cNvPr id="264219" name="Text Box 27"/>
          <p:cNvSpPr txBox="1">
            <a:spLocks noChangeArrowheads="1"/>
          </p:cNvSpPr>
          <p:nvPr/>
        </p:nvSpPr>
        <p:spPr bwMode="auto">
          <a:xfrm>
            <a:off x="6858000" y="2996580"/>
            <a:ext cx="16621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FF0000"/>
                </a:solidFill>
                <a:effectLst/>
              </a:rPr>
              <a:t>E</a:t>
            </a:r>
            <a:r>
              <a:rPr lang="es-ES" sz="1600" baseline="-25000">
                <a:solidFill>
                  <a:srgbClr val="FF0000"/>
                </a:solidFill>
                <a:effectLst/>
              </a:rPr>
              <a:t>red</a:t>
            </a:r>
            <a:r>
              <a:rPr lang="es-ES" sz="1600" baseline="30000">
                <a:solidFill>
                  <a:srgbClr val="FF0000"/>
                </a:solidFill>
                <a:effectLst/>
              </a:rPr>
              <a:t>o</a:t>
            </a:r>
            <a:r>
              <a:rPr lang="es-ES" sz="1600">
                <a:solidFill>
                  <a:srgbClr val="FF0000"/>
                </a:solidFill>
                <a:effectLst/>
              </a:rPr>
              <a:t> = </a:t>
            </a:r>
            <a:r>
              <a:rPr lang="es-ES" sz="1600" b="0">
                <a:solidFill>
                  <a:srgbClr val="FF0000"/>
                </a:solidFill>
                <a:effectLst/>
              </a:rPr>
              <a:t>+ 0.337 [V]</a:t>
            </a:r>
          </a:p>
        </p:txBody>
      </p:sp>
      <p:sp>
        <p:nvSpPr>
          <p:cNvPr id="264220" name="Line 28"/>
          <p:cNvSpPr>
            <a:spLocks noChangeShapeType="1"/>
          </p:cNvSpPr>
          <p:nvPr/>
        </p:nvSpPr>
        <p:spPr bwMode="auto">
          <a:xfrm>
            <a:off x="2438400" y="356808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grpSp>
        <p:nvGrpSpPr>
          <p:cNvPr id="264221" name="Group 29"/>
          <p:cNvGrpSpPr>
            <a:grpSpLocks/>
          </p:cNvGrpSpPr>
          <p:nvPr/>
        </p:nvGrpSpPr>
        <p:grpSpPr bwMode="auto">
          <a:xfrm>
            <a:off x="2514600" y="3644280"/>
            <a:ext cx="3973513" cy="268288"/>
            <a:chOff x="1584" y="2496"/>
            <a:chExt cx="2503" cy="125"/>
          </a:xfrm>
        </p:grpSpPr>
        <p:sp>
          <p:nvSpPr>
            <p:cNvPr id="264222" name="Text Box 30"/>
            <p:cNvSpPr txBox="1">
              <a:spLocks noChangeArrowheads="1"/>
            </p:cNvSpPr>
            <p:nvPr/>
          </p:nvSpPr>
          <p:spPr bwMode="auto">
            <a:xfrm>
              <a:off x="3175" y="2500"/>
              <a:ext cx="276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Cu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223" name="Line 31"/>
            <p:cNvSpPr>
              <a:spLocks noChangeShapeType="1"/>
            </p:cNvSpPr>
            <p:nvPr/>
          </p:nvSpPr>
          <p:spPr bwMode="auto">
            <a:xfrm>
              <a:off x="2644" y="2621"/>
              <a:ext cx="43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MX">
                <a:solidFill>
                  <a:srgbClr val="000099"/>
                </a:solidFill>
              </a:endParaRPr>
            </a:p>
          </p:txBody>
        </p:sp>
        <p:sp>
          <p:nvSpPr>
            <p:cNvPr id="264224" name="Text Box 32"/>
            <p:cNvSpPr txBox="1">
              <a:spLocks noChangeArrowheads="1"/>
            </p:cNvSpPr>
            <p:nvPr/>
          </p:nvSpPr>
          <p:spPr bwMode="auto">
            <a:xfrm>
              <a:off x="1584" y="2498"/>
              <a:ext cx="426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Cu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2+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(ac)</a:t>
              </a:r>
            </a:p>
          </p:txBody>
        </p:sp>
        <p:sp>
          <p:nvSpPr>
            <p:cNvPr id="264225" name="Text Box 33"/>
            <p:cNvSpPr txBox="1">
              <a:spLocks noChangeArrowheads="1"/>
            </p:cNvSpPr>
            <p:nvPr/>
          </p:nvSpPr>
          <p:spPr bwMode="auto">
            <a:xfrm>
              <a:off x="2108" y="2498"/>
              <a:ext cx="75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26" name="Text Box 34"/>
            <p:cNvSpPr txBox="1">
              <a:spLocks noChangeArrowheads="1"/>
            </p:cNvSpPr>
            <p:nvPr/>
          </p:nvSpPr>
          <p:spPr bwMode="auto">
            <a:xfrm>
              <a:off x="2283" y="2500"/>
              <a:ext cx="262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  <p:sp>
          <p:nvSpPr>
            <p:cNvPr id="264227" name="Text Box 35"/>
            <p:cNvSpPr txBox="1">
              <a:spLocks noChangeArrowheads="1"/>
            </p:cNvSpPr>
            <p:nvPr/>
          </p:nvSpPr>
          <p:spPr bwMode="auto">
            <a:xfrm>
              <a:off x="3550" y="2496"/>
              <a:ext cx="75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+</a:t>
              </a:r>
            </a:p>
          </p:txBody>
        </p:sp>
        <p:sp>
          <p:nvSpPr>
            <p:cNvPr id="264228" name="Text Box 36"/>
            <p:cNvSpPr txBox="1">
              <a:spLocks noChangeArrowheads="1"/>
            </p:cNvSpPr>
            <p:nvPr/>
          </p:nvSpPr>
          <p:spPr bwMode="auto">
            <a:xfrm>
              <a:off x="3724" y="2498"/>
              <a:ext cx="363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algn="just"/>
              <a:r>
                <a:rPr lang="es-ES" sz="1600">
                  <a:solidFill>
                    <a:srgbClr val="000099"/>
                  </a:solidFill>
                  <a:effectLst/>
                </a:rPr>
                <a:t>Zn</a:t>
              </a:r>
              <a:r>
                <a:rPr lang="es-ES" sz="1600" baseline="30000">
                  <a:solidFill>
                    <a:srgbClr val="000099"/>
                  </a:solidFill>
                  <a:effectLst/>
                </a:rPr>
                <a:t>2+</a:t>
              </a:r>
              <a:r>
                <a:rPr lang="es-ES" sz="1600" baseline="-25000">
                  <a:solidFill>
                    <a:srgbClr val="000099"/>
                  </a:solidFill>
                  <a:effectLst/>
                </a:rPr>
                <a:t>(s)</a:t>
              </a:r>
            </a:p>
          </p:txBody>
        </p:sp>
      </p:grpSp>
      <p:sp>
        <p:nvSpPr>
          <p:cNvPr id="264229" name="Text Box 37"/>
          <p:cNvSpPr txBox="1">
            <a:spLocks noChangeArrowheads="1"/>
          </p:cNvSpPr>
          <p:nvPr/>
        </p:nvSpPr>
        <p:spPr bwMode="auto">
          <a:xfrm>
            <a:off x="372071" y="3656980"/>
            <a:ext cx="18466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400">
                <a:solidFill>
                  <a:srgbClr val="000099"/>
                </a:solidFill>
                <a:effectLst/>
              </a:rPr>
              <a:t>Reacción iónica total:</a:t>
            </a:r>
          </a:p>
        </p:txBody>
      </p:sp>
      <p:sp>
        <p:nvSpPr>
          <p:cNvPr id="264230" name="Line 38"/>
          <p:cNvSpPr>
            <a:spLocks noChangeShapeType="1"/>
          </p:cNvSpPr>
          <p:nvPr/>
        </p:nvSpPr>
        <p:spPr bwMode="auto">
          <a:xfrm>
            <a:off x="6858000" y="3568080"/>
            <a:ext cx="1905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64231" name="Text Box 39"/>
          <p:cNvSpPr txBox="1">
            <a:spLocks noChangeArrowheads="1"/>
          </p:cNvSpPr>
          <p:nvPr/>
        </p:nvSpPr>
        <p:spPr bwMode="auto">
          <a:xfrm>
            <a:off x="6784083" y="3568080"/>
            <a:ext cx="21804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 dirty="0" err="1">
                <a:solidFill>
                  <a:srgbClr val="FF0000"/>
                </a:solidFill>
                <a:effectLst/>
              </a:rPr>
              <a:t>E</a:t>
            </a:r>
            <a:r>
              <a:rPr lang="es-ES" sz="1600" baseline="-25000" dirty="0" err="1">
                <a:solidFill>
                  <a:srgbClr val="FF0000"/>
                </a:solidFill>
                <a:effectLst/>
              </a:rPr>
              <a:t>cel</a:t>
            </a:r>
            <a:r>
              <a:rPr lang="es-ES" sz="1600" baseline="30000" dirty="0" err="1">
                <a:solidFill>
                  <a:srgbClr val="FF0000"/>
                </a:solidFill>
                <a:effectLst/>
              </a:rPr>
              <a:t>o</a:t>
            </a:r>
            <a:r>
              <a:rPr lang="es-ES" sz="1600" dirty="0">
                <a:solidFill>
                  <a:srgbClr val="FF0000"/>
                </a:solidFill>
                <a:effectLst/>
              </a:rPr>
              <a:t> = </a:t>
            </a:r>
            <a:r>
              <a:rPr lang="es-ES" sz="1600" b="0" dirty="0">
                <a:solidFill>
                  <a:srgbClr val="FF0000"/>
                </a:solidFill>
                <a:effectLst/>
              </a:rPr>
              <a:t>+ 1.1 [V] = </a:t>
            </a:r>
            <a:r>
              <a:rPr lang="es-ES" sz="1600" b="0" dirty="0" err="1">
                <a:solidFill>
                  <a:srgbClr val="FF0000"/>
                </a:solidFill>
                <a:effectLst/>
              </a:rPr>
              <a:t>fem</a:t>
            </a:r>
            <a:endParaRPr lang="es-ES" dirty="0">
              <a:effectLst/>
            </a:endParaRPr>
          </a:p>
        </p:txBody>
      </p:sp>
      <p:sp>
        <p:nvSpPr>
          <p:cNvPr id="264237" name="Text Box 45"/>
          <p:cNvSpPr txBox="1">
            <a:spLocks noChangeArrowheads="1"/>
          </p:cNvSpPr>
          <p:nvPr/>
        </p:nvSpPr>
        <p:spPr bwMode="auto">
          <a:xfrm>
            <a:off x="3284538" y="4648200"/>
            <a:ext cx="417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99"/>
                </a:solidFill>
                <a:effectLst/>
              </a:rPr>
              <a:t>Zn</a:t>
            </a:r>
            <a:r>
              <a:rPr lang="es-ES" sz="1600" baseline="-25000">
                <a:solidFill>
                  <a:srgbClr val="000099"/>
                </a:solidFill>
                <a:effectLst/>
              </a:rPr>
              <a:t>(s)</a:t>
            </a:r>
          </a:p>
        </p:txBody>
      </p:sp>
      <p:sp>
        <p:nvSpPr>
          <p:cNvPr id="264238" name="Text Box 46"/>
          <p:cNvSpPr txBox="1">
            <a:spLocks noChangeArrowheads="1"/>
          </p:cNvSpPr>
          <p:nvPr/>
        </p:nvSpPr>
        <p:spPr bwMode="auto">
          <a:xfrm>
            <a:off x="3744913" y="4648200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66"/>
                </a:solidFill>
                <a:effectLst/>
                <a:cs typeface="Arial" charset="0"/>
              </a:rPr>
              <a:t>|</a:t>
            </a:r>
          </a:p>
        </p:txBody>
      </p:sp>
      <p:sp>
        <p:nvSpPr>
          <p:cNvPr id="264239" name="Text Box 47"/>
          <p:cNvSpPr txBox="1">
            <a:spLocks noChangeArrowheads="1"/>
          </p:cNvSpPr>
          <p:nvPr/>
        </p:nvSpPr>
        <p:spPr bwMode="auto">
          <a:xfrm>
            <a:off x="3808464" y="4648200"/>
            <a:ext cx="6460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 dirty="0">
                <a:solidFill>
                  <a:srgbClr val="000099"/>
                </a:solidFill>
                <a:effectLst/>
              </a:rPr>
              <a:t>Zn</a:t>
            </a:r>
            <a:r>
              <a:rPr lang="es-ES" sz="1600" baseline="30000" dirty="0">
                <a:solidFill>
                  <a:srgbClr val="000099"/>
                </a:solidFill>
                <a:effectLst/>
              </a:rPr>
              <a:t>2+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(</a:t>
            </a:r>
            <a:r>
              <a:rPr lang="es-ES" sz="1600" baseline="-25000" dirty="0" err="1">
                <a:solidFill>
                  <a:srgbClr val="000099"/>
                </a:solidFill>
                <a:effectLst/>
              </a:rPr>
              <a:t>ac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)</a:t>
            </a:r>
          </a:p>
        </p:txBody>
      </p:sp>
      <p:sp>
        <p:nvSpPr>
          <p:cNvPr id="264240" name="Text Box 48"/>
          <p:cNvSpPr txBox="1">
            <a:spLocks noChangeArrowheads="1"/>
          </p:cNvSpPr>
          <p:nvPr/>
        </p:nvSpPr>
        <p:spPr bwMode="auto">
          <a:xfrm>
            <a:off x="4465638" y="4648200"/>
            <a:ext cx="142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66"/>
                </a:solidFill>
                <a:effectLst/>
                <a:cs typeface="Arial" charset="0"/>
              </a:rPr>
              <a:t>|</a:t>
            </a:r>
            <a:r>
              <a:rPr lang="es-ES" sz="800">
                <a:solidFill>
                  <a:srgbClr val="000066"/>
                </a:solidFill>
                <a:effectLst/>
                <a:cs typeface="Arial" charset="0"/>
              </a:rPr>
              <a:t> </a:t>
            </a:r>
            <a:r>
              <a:rPr lang="es-ES" sz="1600">
                <a:solidFill>
                  <a:srgbClr val="000066"/>
                </a:solidFill>
                <a:effectLst/>
                <a:cs typeface="Arial" charset="0"/>
              </a:rPr>
              <a:t>|</a:t>
            </a:r>
          </a:p>
        </p:txBody>
      </p:sp>
      <p:sp>
        <p:nvSpPr>
          <p:cNvPr id="264235" name="Text Box 43"/>
          <p:cNvSpPr txBox="1">
            <a:spLocks noChangeArrowheads="1"/>
          </p:cNvSpPr>
          <p:nvPr/>
        </p:nvSpPr>
        <p:spPr bwMode="auto">
          <a:xfrm>
            <a:off x="4648200" y="4648200"/>
            <a:ext cx="6762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99"/>
                </a:solidFill>
                <a:effectLst/>
              </a:rPr>
              <a:t>Cu</a:t>
            </a:r>
            <a:r>
              <a:rPr lang="es-ES" sz="1600" baseline="30000">
                <a:solidFill>
                  <a:srgbClr val="000099"/>
                </a:solidFill>
                <a:effectLst/>
              </a:rPr>
              <a:t>2+</a:t>
            </a:r>
            <a:r>
              <a:rPr lang="es-ES" sz="1600" baseline="-25000">
                <a:solidFill>
                  <a:srgbClr val="000099"/>
                </a:solidFill>
                <a:effectLst/>
              </a:rPr>
              <a:t>(ac)</a:t>
            </a:r>
          </a:p>
        </p:txBody>
      </p:sp>
      <p:sp>
        <p:nvSpPr>
          <p:cNvPr id="264236" name="Text Box 44"/>
          <p:cNvSpPr txBox="1">
            <a:spLocks noChangeArrowheads="1"/>
          </p:cNvSpPr>
          <p:nvPr/>
        </p:nvSpPr>
        <p:spPr bwMode="auto">
          <a:xfrm>
            <a:off x="5378450" y="4648200"/>
            <a:ext cx="57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66"/>
                </a:solidFill>
                <a:effectLst/>
                <a:cs typeface="Arial" charset="0"/>
              </a:rPr>
              <a:t>|</a:t>
            </a:r>
          </a:p>
        </p:txBody>
      </p:sp>
      <p:sp>
        <p:nvSpPr>
          <p:cNvPr id="264233" name="Text Box 41"/>
          <p:cNvSpPr txBox="1">
            <a:spLocks noChangeArrowheads="1"/>
          </p:cNvSpPr>
          <p:nvPr/>
        </p:nvSpPr>
        <p:spPr bwMode="auto">
          <a:xfrm>
            <a:off x="5475288" y="4648200"/>
            <a:ext cx="4397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just"/>
            <a:r>
              <a:rPr lang="es-ES" sz="1600">
                <a:solidFill>
                  <a:srgbClr val="000099"/>
                </a:solidFill>
                <a:effectLst/>
              </a:rPr>
              <a:t>Cu</a:t>
            </a:r>
            <a:r>
              <a:rPr lang="es-ES" sz="1600" baseline="-25000">
                <a:solidFill>
                  <a:srgbClr val="000099"/>
                </a:solidFill>
                <a:effectLst/>
              </a:rPr>
              <a:t>(s)</a:t>
            </a:r>
          </a:p>
        </p:txBody>
      </p:sp>
      <p:sp>
        <p:nvSpPr>
          <p:cNvPr id="264241" name="Text Box 49"/>
          <p:cNvSpPr txBox="1">
            <a:spLocks noChangeArrowheads="1"/>
          </p:cNvSpPr>
          <p:nvPr/>
        </p:nvSpPr>
        <p:spPr bwMode="auto">
          <a:xfrm>
            <a:off x="476250" y="4648200"/>
            <a:ext cx="180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>
                <a:solidFill>
                  <a:srgbClr val="000099"/>
                </a:solidFill>
                <a:effectLst/>
              </a:rPr>
              <a:t>Diagrama de celda:</a:t>
            </a:r>
          </a:p>
        </p:txBody>
      </p:sp>
      <p:sp>
        <p:nvSpPr>
          <p:cNvPr id="264242" name="Text Box 50"/>
          <p:cNvSpPr txBox="1">
            <a:spLocks noChangeArrowheads="1"/>
          </p:cNvSpPr>
          <p:nvPr/>
        </p:nvSpPr>
        <p:spPr bwMode="auto">
          <a:xfrm>
            <a:off x="6136011" y="4616450"/>
            <a:ext cx="21804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600" dirty="0" err="1">
                <a:solidFill>
                  <a:srgbClr val="FF0000"/>
                </a:solidFill>
                <a:effectLst/>
              </a:rPr>
              <a:t>E</a:t>
            </a:r>
            <a:r>
              <a:rPr lang="es-ES" sz="1600" baseline="-25000" dirty="0" err="1">
                <a:solidFill>
                  <a:srgbClr val="FF0000"/>
                </a:solidFill>
                <a:effectLst/>
              </a:rPr>
              <a:t>cel</a:t>
            </a:r>
            <a:r>
              <a:rPr lang="es-ES" sz="1600" baseline="30000" dirty="0" err="1">
                <a:solidFill>
                  <a:srgbClr val="FF0000"/>
                </a:solidFill>
                <a:effectLst/>
              </a:rPr>
              <a:t>o</a:t>
            </a:r>
            <a:r>
              <a:rPr lang="es-ES" sz="1600" dirty="0">
                <a:solidFill>
                  <a:srgbClr val="FF0000"/>
                </a:solidFill>
                <a:effectLst/>
              </a:rPr>
              <a:t> = </a:t>
            </a:r>
            <a:r>
              <a:rPr lang="es-ES" sz="1600" b="0" dirty="0">
                <a:solidFill>
                  <a:srgbClr val="FF0000"/>
                </a:solidFill>
                <a:effectLst/>
              </a:rPr>
              <a:t>+ 1.1 [V] = </a:t>
            </a:r>
            <a:r>
              <a:rPr lang="es-ES" sz="1600" b="0" dirty="0" err="1">
                <a:solidFill>
                  <a:srgbClr val="FF0000"/>
                </a:solidFill>
                <a:effectLst/>
              </a:rPr>
              <a:t>fem</a:t>
            </a:r>
            <a:endParaRPr lang="es-ES" sz="1600" dirty="0">
              <a:effectLst/>
            </a:endParaRPr>
          </a:p>
          <a:p>
            <a:endParaRPr lang="es-ES" sz="1600" b="0" dirty="0">
              <a:solidFill>
                <a:srgbClr val="FF0000"/>
              </a:solidFill>
              <a:effectLst/>
            </a:endParaRPr>
          </a:p>
        </p:txBody>
      </p:sp>
      <p:sp>
        <p:nvSpPr>
          <p:cNvPr id="264243" name="Text Box 51"/>
          <p:cNvSpPr txBox="1">
            <a:spLocks noChangeArrowheads="1"/>
          </p:cNvSpPr>
          <p:nvPr/>
        </p:nvSpPr>
        <p:spPr bwMode="auto">
          <a:xfrm>
            <a:off x="2971800" y="54229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 dirty="0">
                <a:solidFill>
                  <a:srgbClr val="000099"/>
                </a:solidFill>
                <a:effectLst/>
              </a:rPr>
              <a:t>Cu</a:t>
            </a:r>
            <a:r>
              <a:rPr lang="es-ES" sz="1600" baseline="30000" dirty="0">
                <a:solidFill>
                  <a:srgbClr val="000099"/>
                </a:solidFill>
                <a:effectLst/>
              </a:rPr>
              <a:t>2+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(</a:t>
            </a:r>
            <a:r>
              <a:rPr lang="es-ES" sz="1600" baseline="-25000" dirty="0" err="1">
                <a:solidFill>
                  <a:srgbClr val="000099"/>
                </a:solidFill>
                <a:effectLst/>
              </a:rPr>
              <a:t>ac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)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/ Cu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(s)     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y    Zn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(s)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/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Zn</a:t>
            </a:r>
            <a:r>
              <a:rPr lang="es-ES" sz="1600" baseline="30000" dirty="0">
                <a:solidFill>
                  <a:srgbClr val="000099"/>
                </a:solidFill>
                <a:effectLst/>
                <a:cs typeface="Arial" charset="0"/>
              </a:rPr>
              <a:t>2+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</a:t>
            </a:r>
            <a:r>
              <a:rPr lang="es-ES" sz="1600" baseline="-25000" dirty="0" err="1">
                <a:solidFill>
                  <a:srgbClr val="000099"/>
                </a:solidFill>
                <a:effectLst/>
                <a:cs typeface="Arial" charset="0"/>
              </a:rPr>
              <a:t>ac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)</a:t>
            </a:r>
            <a:endParaRPr lang="es-ES" sz="1600" dirty="0">
              <a:solidFill>
                <a:srgbClr val="000099"/>
              </a:solidFill>
              <a:effectLst/>
              <a:cs typeface="Arial" charset="0"/>
            </a:endParaRPr>
          </a:p>
        </p:txBody>
      </p:sp>
      <p:sp>
        <p:nvSpPr>
          <p:cNvPr id="264244" name="Text Box 52"/>
          <p:cNvSpPr txBox="1">
            <a:spLocks noChangeArrowheads="1"/>
          </p:cNvSpPr>
          <p:nvPr/>
        </p:nvSpPr>
        <p:spPr bwMode="auto">
          <a:xfrm>
            <a:off x="2971800" y="583565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Cu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(s) 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/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s-ES" sz="1600" dirty="0">
                <a:solidFill>
                  <a:srgbClr val="000099"/>
                </a:solidFill>
                <a:effectLst/>
              </a:rPr>
              <a:t>Cu</a:t>
            </a:r>
            <a:r>
              <a:rPr lang="es-ES" sz="1600" baseline="30000" dirty="0">
                <a:solidFill>
                  <a:srgbClr val="000099"/>
                </a:solidFill>
                <a:effectLst/>
              </a:rPr>
              <a:t>2+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(</a:t>
            </a:r>
            <a:r>
              <a:rPr lang="es-ES" sz="1600" baseline="-25000" dirty="0" err="1">
                <a:solidFill>
                  <a:srgbClr val="000099"/>
                </a:solidFill>
                <a:effectLst/>
              </a:rPr>
              <a:t>ac</a:t>
            </a:r>
            <a:r>
              <a:rPr lang="es-ES" sz="1600" baseline="-25000" dirty="0">
                <a:solidFill>
                  <a:srgbClr val="000099"/>
                </a:solidFill>
                <a:effectLst/>
              </a:rPr>
              <a:t>)    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y    Zn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(s)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/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 </a:t>
            </a:r>
            <a:r>
              <a:rPr lang="es-ES" sz="1600" dirty="0">
                <a:solidFill>
                  <a:srgbClr val="000099"/>
                </a:solidFill>
                <a:effectLst/>
                <a:cs typeface="Arial" charset="0"/>
              </a:rPr>
              <a:t>Zn</a:t>
            </a:r>
            <a:r>
              <a:rPr lang="es-ES" sz="1600" baseline="30000" dirty="0">
                <a:solidFill>
                  <a:srgbClr val="000099"/>
                </a:solidFill>
                <a:effectLst/>
                <a:cs typeface="Arial" charset="0"/>
              </a:rPr>
              <a:t>2+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(</a:t>
            </a:r>
            <a:r>
              <a:rPr lang="es-ES" sz="1600" baseline="-25000" dirty="0" err="1">
                <a:solidFill>
                  <a:srgbClr val="000099"/>
                </a:solidFill>
                <a:effectLst/>
                <a:cs typeface="Arial" charset="0"/>
              </a:rPr>
              <a:t>ac</a:t>
            </a:r>
            <a:r>
              <a:rPr lang="es-ES" sz="1600" baseline="-25000" dirty="0">
                <a:solidFill>
                  <a:srgbClr val="000099"/>
                </a:solidFill>
                <a:effectLst/>
                <a:cs typeface="Arial" charset="0"/>
              </a:rPr>
              <a:t>)</a:t>
            </a:r>
          </a:p>
        </p:txBody>
      </p:sp>
      <p:sp>
        <p:nvSpPr>
          <p:cNvPr id="264245" name="Text Box 53"/>
          <p:cNvSpPr txBox="1">
            <a:spLocks noChangeArrowheads="1"/>
          </p:cNvSpPr>
          <p:nvPr/>
        </p:nvSpPr>
        <p:spPr bwMode="auto">
          <a:xfrm>
            <a:off x="738130" y="5378450"/>
            <a:ext cx="211307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400" dirty="0">
                <a:solidFill>
                  <a:srgbClr val="000099"/>
                </a:solidFill>
                <a:effectLst/>
              </a:rPr>
              <a:t>Pares óxido-reducción</a:t>
            </a:r>
          </a:p>
          <a:p>
            <a:r>
              <a:rPr lang="es-ES" sz="1400" dirty="0">
                <a:solidFill>
                  <a:srgbClr val="000099"/>
                </a:solidFill>
                <a:effectLst/>
              </a:rPr>
              <a:t>o</a:t>
            </a:r>
          </a:p>
          <a:p>
            <a:r>
              <a:rPr lang="es-ES" sz="1400" dirty="0" err="1">
                <a:solidFill>
                  <a:srgbClr val="000099"/>
                </a:solidFill>
                <a:effectLst/>
              </a:rPr>
              <a:t>semiceldas</a:t>
            </a:r>
            <a:endParaRPr lang="es-ES" sz="1400" dirty="0">
              <a:solidFill>
                <a:srgbClr val="000099"/>
              </a:solidFill>
              <a:effectLst/>
            </a:endParaRPr>
          </a:p>
        </p:txBody>
      </p:sp>
      <p:sp>
        <p:nvSpPr>
          <p:cNvPr id="53" name="Text Box 19">
            <a:extLst>
              <a:ext uri="{FF2B5EF4-FFF2-40B4-BE49-F238E27FC236}">
                <a16:creationId xmlns="" xmlns:a16="http://schemas.microsoft.com/office/drawing/2014/main" id="{E5F9F6A9-A661-44BB-9A6D-C691ECC7E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071" y="752981"/>
            <a:ext cx="36022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dirty="0">
                <a:solidFill>
                  <a:srgbClr val="000066"/>
                </a:solidFill>
                <a:effectLst/>
              </a:rPr>
              <a:t>Electroquímica (reacciones)</a:t>
            </a:r>
          </a:p>
        </p:txBody>
      </p:sp>
    </p:spTree>
    <p:extLst>
      <p:ext uri="{BB962C8B-B14F-4D97-AF65-F5344CB8AC3E}">
        <p14:creationId xmlns:p14="http://schemas.microsoft.com/office/powerpoint/2010/main" val="2341193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64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4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6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26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6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6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6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500"/>
                                        <p:tgtEl>
                                          <p:spTgt spid="26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500"/>
                                        <p:tgtEl>
                                          <p:spTgt spid="26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26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26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26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2" grpId="0" autoUpdateAnimBg="0"/>
      <p:bldP spid="264209" grpId="0" autoUpdateAnimBg="0"/>
      <p:bldP spid="264218" grpId="0" autoUpdateAnimBg="0"/>
      <p:bldP spid="264210" grpId="0" autoUpdateAnimBg="0"/>
      <p:bldP spid="264217" grpId="0" autoUpdateAnimBg="0"/>
      <p:bldP spid="264219" grpId="0" autoUpdateAnimBg="0"/>
      <p:bldP spid="264220" grpId="0" animBg="1"/>
      <p:bldP spid="264229" grpId="0" autoUpdateAnimBg="0"/>
      <p:bldP spid="264230" grpId="0" animBg="1"/>
      <p:bldP spid="264231" grpId="0" autoUpdateAnimBg="0"/>
      <p:bldP spid="264237" grpId="0" autoUpdateAnimBg="0"/>
      <p:bldP spid="264238" grpId="0" autoUpdateAnimBg="0"/>
      <p:bldP spid="264239" grpId="0" autoUpdateAnimBg="0"/>
      <p:bldP spid="264240" grpId="0" autoUpdateAnimBg="0"/>
      <p:bldP spid="264235" grpId="0" autoUpdateAnimBg="0"/>
      <p:bldP spid="264236" grpId="0" autoUpdateAnimBg="0"/>
      <p:bldP spid="264233" grpId="0" autoUpdateAnimBg="0"/>
      <p:bldP spid="264241" grpId="0" autoUpdateAnimBg="0"/>
      <p:bldP spid="264242" grpId="0" autoUpdateAnimBg="0"/>
      <p:bldP spid="264243" grpId="0" autoUpdateAnimBg="0"/>
      <p:bldP spid="264244" grpId="0" autoUpdateAnimBg="0"/>
      <p:bldP spid="264245" grpId="0" autoUpdateAnimBg="0"/>
    </p:bldLst>
  </p:timing>
</p:sld>
</file>

<file path=ppt/theme/theme1.xml><?xml version="1.0" encoding="utf-8"?>
<a:theme xmlns:a="http://schemas.openxmlformats.org/drawingml/2006/main" name="Ingeniería3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66"/>
      </a:hlink>
      <a:folHlink>
        <a:srgbClr val="000066"/>
      </a:folHlink>
    </a:clrScheme>
    <a:fontScheme name="Ingeniería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Ingeniería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geniería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geniería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Settings\Alfredo\Datos de programa\Microsoft\Plantillas\Ingeniería3.pot</Template>
  <TotalTime>6557</TotalTime>
  <Words>1304</Words>
  <Application>Microsoft Office PowerPoint</Application>
  <PresentationFormat>Presentación en pantalla (4:3)</PresentationFormat>
  <Paragraphs>236</Paragraphs>
  <Slides>21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Times New Roman</vt:lpstr>
      <vt:lpstr>Ingeniería3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Alfredo Velásquez Márquez</dc:creator>
  <cp:lastModifiedBy>Alfredo Velásquez M.</cp:lastModifiedBy>
  <cp:revision>242</cp:revision>
  <dcterms:created xsi:type="dcterms:W3CDTF">2005-07-23T04:28:49Z</dcterms:created>
  <dcterms:modified xsi:type="dcterms:W3CDTF">2018-02-04T08:52:11Z</dcterms:modified>
</cp:coreProperties>
</file>