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4"/>
  </p:notesMasterIdLst>
  <p:sldIdLst>
    <p:sldId id="256" r:id="rId3"/>
    <p:sldId id="331" r:id="rId4"/>
    <p:sldId id="358" r:id="rId5"/>
    <p:sldId id="359" r:id="rId6"/>
    <p:sldId id="349" r:id="rId7"/>
    <p:sldId id="326" r:id="rId8"/>
    <p:sldId id="332" r:id="rId9"/>
    <p:sldId id="333" r:id="rId10"/>
    <p:sldId id="350" r:id="rId11"/>
    <p:sldId id="351" r:id="rId12"/>
    <p:sldId id="360" r:id="rId13"/>
  </p:sldIdLst>
  <p:sldSz cx="9144000" cy="6858000" type="screen4x3"/>
  <p:notesSz cx="6858000" cy="9144000"/>
  <p:defaultTextStyle>
    <a:defPPr>
      <a:defRPr lang="es-ES"/>
    </a:defPPr>
    <a:lvl1pPr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Hi0O3PwcPR1GcFhqZ3tIbQ==" hashData="0X624p43KhvxDjclJyqi0zrFQYo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9900"/>
    <a:srgbClr val="0000CC"/>
    <a:srgbClr val="808080"/>
    <a:srgbClr val="969696"/>
    <a:srgbClr val="0033CC"/>
    <a:srgbClr val="FF0000"/>
    <a:srgbClr val="FFFF00"/>
    <a:srgbClr val="0000FF"/>
    <a:srgbClr val="FAFA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23" autoAdjust="0"/>
    <p:restoredTop sz="92374" autoAdjust="0"/>
  </p:normalViewPr>
  <p:slideViewPr>
    <p:cSldViewPr showGuides="1">
      <p:cViewPr>
        <p:scale>
          <a:sx n="70" d="100"/>
          <a:sy n="70" d="100"/>
        </p:scale>
        <p:origin x="-12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9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38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fld id="{5A0720D8-24F1-4F17-BF6D-B3BCB656A45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972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917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579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3"/>
          <p:cNvSpPr>
            <a:spLocks noChangeArrowheads="1"/>
          </p:cNvSpPr>
          <p:nvPr userDrawn="1"/>
        </p:nvSpPr>
        <p:spPr bwMode="auto">
          <a:xfrm>
            <a:off x="0" y="1066800"/>
            <a:ext cx="9144000" cy="228600"/>
          </a:xfrm>
          <a:prstGeom prst="rect">
            <a:avLst/>
          </a:prstGeom>
          <a:gradFill rotWithShape="0">
            <a:gsLst>
              <a:gs pos="0">
                <a:srgbClr val="FAFAD2"/>
              </a:gs>
              <a:gs pos="50000">
                <a:srgbClr val="003399"/>
              </a:gs>
              <a:gs pos="100000">
                <a:srgbClr val="FAFA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s-MX"/>
          </a:p>
        </p:txBody>
      </p:sp>
      <p:sp>
        <p:nvSpPr>
          <p:cNvPr id="1049" name="Text Box 25"/>
          <p:cNvSpPr txBox="1">
            <a:spLocks noChangeArrowheads="1"/>
          </p:cNvSpPr>
          <p:nvPr userDrawn="1"/>
        </p:nvSpPr>
        <p:spPr bwMode="auto">
          <a:xfrm>
            <a:off x="2781300" y="76200"/>
            <a:ext cx="35814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70000"/>
              </a:lnSpc>
            </a:pPr>
            <a:r>
              <a:rPr lang="es-ES" sz="2800" i="1">
                <a:solidFill>
                  <a:srgbClr val="000099"/>
                </a:solidFill>
                <a:effectLst/>
                <a:latin typeface="Times New Roman" pitchFamily="18" charset="0"/>
              </a:rPr>
              <a:t>U   N   A   M</a:t>
            </a:r>
          </a:p>
        </p:txBody>
      </p:sp>
      <p:sp>
        <p:nvSpPr>
          <p:cNvPr id="1050" name="Text Box 26"/>
          <p:cNvSpPr txBox="1">
            <a:spLocks noChangeArrowheads="1"/>
          </p:cNvSpPr>
          <p:nvPr userDrawn="1"/>
        </p:nvSpPr>
        <p:spPr bwMode="auto">
          <a:xfrm>
            <a:off x="2933700" y="381000"/>
            <a:ext cx="3276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70000"/>
              </a:lnSpc>
            </a:pPr>
            <a:r>
              <a:rPr lang="es-ES" sz="1400">
                <a:solidFill>
                  <a:srgbClr val="000099"/>
                </a:solidFill>
                <a:effectLst/>
                <a:latin typeface="Times New Roman" pitchFamily="18" charset="0"/>
              </a:rPr>
              <a:t>Facultad de Ingeniería</a:t>
            </a:r>
          </a:p>
        </p:txBody>
      </p:sp>
      <p:sp>
        <p:nvSpPr>
          <p:cNvPr id="1052" name="Rectangle 28"/>
          <p:cNvSpPr>
            <a:spLocks noChangeArrowheads="1"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gradFill rotWithShape="0">
            <a:gsLst>
              <a:gs pos="0">
                <a:srgbClr val="FAFAD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s-MX"/>
          </a:p>
        </p:txBody>
      </p:sp>
      <p:sp>
        <p:nvSpPr>
          <p:cNvPr id="1053" name="Text Box 29"/>
          <p:cNvSpPr txBox="1">
            <a:spLocks noChangeArrowheads="1"/>
          </p:cNvSpPr>
          <p:nvPr userDrawn="1"/>
        </p:nvSpPr>
        <p:spPr bwMode="auto">
          <a:xfrm>
            <a:off x="8509000" y="6299200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600" i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AVM</a:t>
            </a:r>
          </a:p>
        </p:txBody>
      </p:sp>
      <p:pic>
        <p:nvPicPr>
          <p:cNvPr id="9" name="Picture 12" descr="escudo[1]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81260" y="50800"/>
            <a:ext cx="936000" cy="1048000"/>
          </a:xfrm>
          <a:prstGeom prst="rect">
            <a:avLst/>
          </a:prstGeom>
          <a:noFill/>
        </p:spPr>
      </p:pic>
      <p:pic>
        <p:nvPicPr>
          <p:cNvPr id="10" name="9 Image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762" y="36500"/>
            <a:ext cx="936000" cy="117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066800"/>
            <a:ext cx="9144000" cy="228600"/>
          </a:xfrm>
          <a:prstGeom prst="rect">
            <a:avLst/>
          </a:prstGeom>
          <a:gradFill rotWithShape="0">
            <a:gsLst>
              <a:gs pos="0">
                <a:srgbClr val="FAFAD2"/>
              </a:gs>
              <a:gs pos="50000">
                <a:srgbClr val="003399"/>
              </a:gs>
              <a:gs pos="100000">
                <a:srgbClr val="FAFA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eaLnBrk="1" hangingPunct="1"/>
            <a:endParaRPr lang="es-MX" sz="2400" b="0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 userDrawn="1"/>
        </p:nvSpPr>
        <p:spPr bwMode="auto">
          <a:xfrm>
            <a:off x="2781300" y="76200"/>
            <a:ext cx="35814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70000"/>
              </a:lnSpc>
            </a:pPr>
            <a:r>
              <a:rPr lang="es-ES" sz="2800" i="1">
                <a:solidFill>
                  <a:srgbClr val="000099"/>
                </a:solidFill>
                <a:effectLst/>
                <a:latin typeface="Times New Roman" pitchFamily="18" charset="0"/>
              </a:rPr>
              <a:t>U   N   A   M</a:t>
            </a:r>
          </a:p>
        </p:txBody>
      </p:sp>
      <p:sp>
        <p:nvSpPr>
          <p:cNvPr id="2062" name="Text Box 14"/>
          <p:cNvSpPr txBox="1">
            <a:spLocks noChangeArrowheads="1"/>
          </p:cNvSpPr>
          <p:nvPr userDrawn="1"/>
        </p:nvSpPr>
        <p:spPr bwMode="auto">
          <a:xfrm>
            <a:off x="2933700" y="381000"/>
            <a:ext cx="3276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70000"/>
              </a:lnSpc>
            </a:pPr>
            <a:r>
              <a:rPr lang="es-ES" sz="1400">
                <a:solidFill>
                  <a:srgbClr val="000099"/>
                </a:solidFill>
                <a:effectLst/>
                <a:latin typeface="Times New Roman" pitchFamily="18" charset="0"/>
              </a:rPr>
              <a:t>Facultad de Ingeniería</a:t>
            </a:r>
          </a:p>
        </p:txBody>
      </p:sp>
      <p:sp>
        <p:nvSpPr>
          <p:cNvPr id="2064" name="Rectangle 16"/>
          <p:cNvSpPr>
            <a:spLocks noChangeArrowheads="1"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gradFill rotWithShape="0">
            <a:gsLst>
              <a:gs pos="0">
                <a:srgbClr val="FAFAD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eaLnBrk="1" hangingPunct="1"/>
            <a:endParaRPr lang="es-MX" sz="2400" b="0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 userDrawn="1"/>
        </p:nvSpPr>
        <p:spPr bwMode="auto">
          <a:xfrm>
            <a:off x="8509000" y="6299200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600" i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AVM</a:t>
            </a:r>
          </a:p>
        </p:txBody>
      </p:sp>
      <p:pic>
        <p:nvPicPr>
          <p:cNvPr id="9" name="Picture 12" descr="escudo[1]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81260" y="50800"/>
            <a:ext cx="936000" cy="1048000"/>
          </a:xfrm>
          <a:prstGeom prst="rect">
            <a:avLst/>
          </a:prstGeom>
          <a:noFill/>
        </p:spPr>
      </p:pic>
      <p:pic>
        <p:nvPicPr>
          <p:cNvPr id="10" name="9 Image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762" y="36500"/>
            <a:ext cx="936000" cy="11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04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066800" y="2852936"/>
            <a:ext cx="7010400" cy="1008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s-ES" sz="4800" dirty="0">
                <a:solidFill>
                  <a:srgbClr val="0000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EQUILIBRIO </a:t>
            </a:r>
            <a:r>
              <a:rPr lang="es-ES" sz="4800" dirty="0" smtClean="0">
                <a:solidFill>
                  <a:srgbClr val="0000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QUÍMICO</a:t>
            </a:r>
            <a:endParaRPr lang="es-ES" sz="4800" dirty="0">
              <a:solidFill>
                <a:srgbClr val="00006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1 CuadroTexto"/>
          <p:cNvSpPr txBox="1"/>
          <p:nvPr/>
        </p:nvSpPr>
        <p:spPr>
          <a:xfrm>
            <a:off x="3059832" y="5497487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M. C. Q.  Alfredo Velásquez Márquez</a:t>
            </a:r>
            <a:endParaRPr kumimoji="0" lang="es-MX" sz="1400" b="1" i="1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911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6667" y="1312268"/>
            <a:ext cx="5990666" cy="4997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3126740" y="765175"/>
            <a:ext cx="28905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 smtClean="0">
                <a:solidFill>
                  <a:srgbClr val="000099"/>
                </a:solidFill>
                <a:effectLst/>
              </a:rPr>
              <a:t>Principio de </a:t>
            </a:r>
            <a:r>
              <a:rPr lang="es-ES" sz="1800" kern="0" dirty="0" err="1" smtClean="0">
                <a:solidFill>
                  <a:srgbClr val="000099"/>
                </a:solidFill>
                <a:effectLst/>
              </a:rPr>
              <a:t>LeChatelier</a:t>
            </a:r>
            <a:endParaRPr kumimoji="0" lang="es-ES" sz="180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 Box 7"/>
          <p:cNvSpPr txBox="1">
            <a:spLocks noChangeArrowheads="1"/>
          </p:cNvSpPr>
          <p:nvPr/>
        </p:nvSpPr>
        <p:spPr bwMode="auto">
          <a:xfrm>
            <a:off x="1763688" y="1609630"/>
            <a:ext cx="5616624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1800" dirty="0" smtClean="0">
                <a:solidFill>
                  <a:srgbClr val="000099"/>
                </a:solidFill>
                <a:effectLst/>
              </a:rPr>
              <a:t>Presentación revisada por:</a:t>
            </a:r>
          </a:p>
          <a:p>
            <a:pPr eaLnBrk="1" hangingPunct="1">
              <a:spcBef>
                <a:spcPct val="50000"/>
              </a:spcBef>
            </a:pPr>
            <a:endParaRPr lang="es-ES" sz="1400" b="0" dirty="0" smtClean="0">
              <a:solidFill>
                <a:srgbClr val="000099"/>
              </a:solidFill>
              <a:effectLst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400" b="0" dirty="0" smtClean="0">
                <a:solidFill>
                  <a:srgbClr val="000099"/>
                </a:solidFill>
                <a:effectLst/>
              </a:rPr>
              <a:t>Q</a:t>
            </a:r>
            <a:r>
              <a:rPr lang="es-ES" sz="1400" b="0" dirty="0">
                <a:solidFill>
                  <a:srgbClr val="000099"/>
                </a:solidFill>
                <a:effectLst/>
              </a:rPr>
              <a:t>. Adriana Ramírez </a:t>
            </a:r>
            <a:r>
              <a:rPr lang="es-ES" sz="1400" b="0" dirty="0" smtClean="0">
                <a:solidFill>
                  <a:srgbClr val="000099"/>
                </a:solidFill>
                <a:effectLst/>
              </a:rPr>
              <a:t>González</a:t>
            </a:r>
          </a:p>
          <a:p>
            <a:pPr eaLnBrk="1" hangingPunct="1">
              <a:spcBef>
                <a:spcPct val="50000"/>
              </a:spcBef>
            </a:pPr>
            <a:r>
              <a:rPr lang="es-ES" sz="1400" b="0" dirty="0" smtClean="0">
                <a:solidFill>
                  <a:srgbClr val="000099"/>
                </a:solidFill>
                <a:effectLst/>
              </a:rPr>
              <a:t>Q. Antonia del Carmen Pérez León</a:t>
            </a:r>
            <a:endParaRPr lang="es-ES" sz="1400" b="0" dirty="0">
              <a:solidFill>
                <a:srgbClr val="000099"/>
              </a:solidFill>
              <a:effectLst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Ing. </a:t>
            </a:r>
            <a:r>
              <a:rPr lang="es-ES" sz="1400" b="0" dirty="0" err="1">
                <a:solidFill>
                  <a:srgbClr val="000099"/>
                </a:solidFill>
                <a:effectLst/>
              </a:rPr>
              <a:t>Ayesha</a:t>
            </a:r>
            <a:r>
              <a:rPr lang="es-ES" sz="1400" b="0" dirty="0">
                <a:solidFill>
                  <a:srgbClr val="000099"/>
                </a:solidFill>
                <a:effectLst/>
              </a:rPr>
              <a:t> Sagrario Román García</a:t>
            </a: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M. A. Claudia  Elisa Sánchez </a:t>
            </a:r>
            <a:r>
              <a:rPr lang="es-ES" sz="1400" b="0" dirty="0" smtClean="0">
                <a:solidFill>
                  <a:srgbClr val="000099"/>
                </a:solidFill>
                <a:effectLst/>
              </a:rPr>
              <a:t>Navarro</a:t>
            </a:r>
          </a:p>
          <a:p>
            <a:pPr eaLnBrk="1" hangingPunct="1">
              <a:spcBef>
                <a:spcPct val="50000"/>
              </a:spcBef>
            </a:pPr>
            <a:r>
              <a:rPr lang="es-ES" sz="1400" b="0" dirty="0" smtClean="0">
                <a:solidFill>
                  <a:srgbClr val="000099"/>
                </a:solidFill>
                <a:effectLst/>
              </a:rPr>
              <a:t>I. Q. Hermelinda Concepción Sánchez </a:t>
            </a:r>
            <a:r>
              <a:rPr lang="es-ES" sz="1400" b="0" dirty="0" err="1" smtClean="0">
                <a:solidFill>
                  <a:srgbClr val="000099"/>
                </a:solidFill>
                <a:effectLst/>
              </a:rPr>
              <a:t>Tlaxqueño</a:t>
            </a:r>
            <a:endParaRPr lang="es-ES" sz="1400" b="0" dirty="0">
              <a:solidFill>
                <a:srgbClr val="000099"/>
              </a:solidFill>
              <a:effectLst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400" b="0" dirty="0" smtClean="0">
                <a:solidFill>
                  <a:srgbClr val="000099"/>
                </a:solidFill>
                <a:effectLst/>
              </a:rPr>
              <a:t>Ing</a:t>
            </a:r>
            <a:r>
              <a:rPr lang="es-ES" sz="1400" b="0" dirty="0">
                <a:solidFill>
                  <a:srgbClr val="000099"/>
                </a:solidFill>
                <a:effectLst/>
              </a:rPr>
              <a:t>. </a:t>
            </a:r>
            <a:r>
              <a:rPr lang="es-ES" sz="1400" b="0" dirty="0" err="1">
                <a:solidFill>
                  <a:srgbClr val="000099"/>
                </a:solidFill>
                <a:effectLst/>
              </a:rPr>
              <a:t>Jacquelyn</a:t>
            </a:r>
            <a:r>
              <a:rPr lang="es-ES" sz="1400" b="0" dirty="0">
                <a:solidFill>
                  <a:srgbClr val="000099"/>
                </a:solidFill>
                <a:effectLst/>
              </a:rPr>
              <a:t> Martínez </a:t>
            </a:r>
            <a:r>
              <a:rPr lang="es-ES" sz="1400" b="0" dirty="0" err="1" smtClean="0">
                <a:solidFill>
                  <a:srgbClr val="000099"/>
                </a:solidFill>
                <a:effectLst/>
              </a:rPr>
              <a:t>Alavez</a:t>
            </a:r>
            <a:endParaRPr lang="es-ES" sz="1400" b="0" dirty="0" smtClean="0">
              <a:solidFill>
                <a:srgbClr val="000099"/>
              </a:solidFill>
              <a:effectLst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400" b="0" dirty="0" smtClean="0">
                <a:solidFill>
                  <a:srgbClr val="000099"/>
                </a:solidFill>
                <a:effectLst/>
              </a:rPr>
              <a:t>I. Q. Luis Javier Acosta Bernal</a:t>
            </a:r>
            <a:endParaRPr lang="es-ES" sz="1400" b="0" dirty="0">
              <a:solidFill>
                <a:srgbClr val="000099"/>
              </a:solidFill>
              <a:effectLst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Dr. Ramiro Maravilla </a:t>
            </a:r>
            <a:r>
              <a:rPr lang="es-ES" sz="1400" b="0" dirty="0" smtClean="0">
                <a:solidFill>
                  <a:srgbClr val="000099"/>
                </a:solidFill>
                <a:effectLst/>
              </a:rPr>
              <a:t>Galván</a:t>
            </a:r>
          </a:p>
          <a:p>
            <a:pPr eaLnBrk="1" hangingPunct="1">
              <a:spcBef>
                <a:spcPct val="50000"/>
              </a:spcBef>
            </a:pPr>
            <a:r>
              <a:rPr lang="es-ES" sz="1400" b="0" dirty="0" smtClean="0">
                <a:solidFill>
                  <a:srgbClr val="000099"/>
                </a:solidFill>
                <a:effectLst/>
              </a:rPr>
              <a:t>Dr. Rogelio Soto Ayala</a:t>
            </a:r>
          </a:p>
          <a:p>
            <a:pPr eaLnBrk="1" hangingPunct="1">
              <a:spcBef>
                <a:spcPct val="50000"/>
              </a:spcBef>
            </a:pPr>
            <a:endParaRPr lang="es-ES" sz="1400" b="0" dirty="0" smtClean="0">
              <a:solidFill>
                <a:srgbClr val="000099"/>
              </a:solidFill>
              <a:effectLst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800" b="0" i="1" dirty="0" smtClean="0">
                <a:solidFill>
                  <a:srgbClr val="000099"/>
                </a:solidFill>
                <a:effectLst/>
              </a:rPr>
              <a:t>Profesores de la Facultad de Ingeniería, UNAM</a:t>
            </a:r>
            <a:endParaRPr lang="es-ES" sz="1800" b="0" i="1" dirty="0">
              <a:solidFill>
                <a:srgbClr val="000099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4204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1371600" y="2819400"/>
            <a:ext cx="64008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2400" dirty="0">
                <a:solidFill>
                  <a:srgbClr val="000099"/>
                </a:solidFill>
                <a:effectLst/>
                <a:cs typeface="Times New Roman" pitchFamily="18" charset="0"/>
              </a:rPr>
              <a:t>“En el equilibrio químico se trabaja con reacciones químicas reversibles”</a:t>
            </a:r>
            <a:endParaRPr lang="es-ES" sz="2400" dirty="0">
              <a:solidFill>
                <a:srgbClr val="000099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8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533400" y="1378868"/>
            <a:ext cx="7705725" cy="86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Considerando una reacción química en la que los reactivos </a:t>
            </a:r>
            <a:r>
              <a:rPr lang="es-MX" sz="1800" dirty="0">
                <a:solidFill>
                  <a:srgbClr val="000099"/>
                </a:solidFill>
                <a:effectLst/>
                <a:cs typeface="Times New Roman" pitchFamily="18" charset="0"/>
              </a:rPr>
              <a:t>A</a:t>
            </a: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 y </a:t>
            </a:r>
            <a:r>
              <a:rPr lang="es-MX" sz="1800" dirty="0">
                <a:solidFill>
                  <a:srgbClr val="000099"/>
                </a:solidFill>
                <a:effectLst/>
                <a:cs typeface="Times New Roman" pitchFamily="18" charset="0"/>
              </a:rPr>
              <a:t>B</a:t>
            </a: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 generan los productos </a:t>
            </a:r>
            <a:r>
              <a:rPr lang="es-MX" sz="1800" dirty="0">
                <a:solidFill>
                  <a:srgbClr val="000099"/>
                </a:solidFill>
                <a:effectLst/>
                <a:cs typeface="Times New Roman" pitchFamily="18" charset="0"/>
              </a:rPr>
              <a:t>C</a:t>
            </a: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 y </a:t>
            </a:r>
            <a:r>
              <a:rPr lang="es-MX" sz="1800" dirty="0">
                <a:solidFill>
                  <a:srgbClr val="000099"/>
                </a:solidFill>
                <a:effectLst/>
                <a:cs typeface="Times New Roman" pitchFamily="18" charset="0"/>
              </a:rPr>
              <a:t>D</a:t>
            </a: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, como se muestra a continuación:</a:t>
            </a:r>
            <a:endParaRPr lang="es-ES" sz="1800" b="0" dirty="0">
              <a:solidFill>
                <a:srgbClr val="000099"/>
              </a:solidFill>
              <a:effectLst/>
            </a:endParaRPr>
          </a:p>
        </p:txBody>
      </p:sp>
      <p:sp>
        <p:nvSpPr>
          <p:cNvPr id="260102" name="Rectangle 6"/>
          <p:cNvSpPr>
            <a:spLocks noChangeArrowheads="1"/>
          </p:cNvSpPr>
          <p:nvPr/>
        </p:nvSpPr>
        <p:spPr bwMode="auto">
          <a:xfrm>
            <a:off x="6156176" y="3152843"/>
            <a:ext cx="2252220" cy="318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36000" rIns="0" bIns="36000">
            <a:spAutoFit/>
          </a:bodyPr>
          <a:lstStyle/>
          <a:p>
            <a:pPr algn="l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1600" b="0" dirty="0" smtClean="0">
                <a:solidFill>
                  <a:srgbClr val="0000CC"/>
                </a:solidFill>
                <a:effectLst/>
                <a:cs typeface="Times New Roman" pitchFamily="18" charset="0"/>
              </a:rPr>
              <a:t>A</a:t>
            </a:r>
            <a:r>
              <a:rPr lang="en-US" sz="1600" b="0" baseline="-30000" dirty="0" smtClean="0">
                <a:solidFill>
                  <a:srgbClr val="0000CC"/>
                </a:solidFill>
                <a:effectLst/>
                <a:cs typeface="Times New Roman" pitchFamily="18" charset="0"/>
              </a:rPr>
              <a:t>o</a:t>
            </a:r>
            <a:r>
              <a:rPr lang="en-US" sz="1600" b="0" dirty="0">
                <a:solidFill>
                  <a:srgbClr val="0000CC"/>
                </a:solidFill>
                <a:effectLst/>
                <a:cs typeface="Times New Roman" pitchFamily="18" charset="0"/>
              </a:rPr>
              <a:t> </a:t>
            </a:r>
            <a:r>
              <a:rPr lang="en-US" sz="1600" b="0" dirty="0" smtClean="0">
                <a:solidFill>
                  <a:srgbClr val="0000CC"/>
                </a:solidFill>
                <a:effectLst/>
                <a:cs typeface="Times New Roman" pitchFamily="18" charset="0"/>
              </a:rPr>
              <a:t>, B</a:t>
            </a:r>
            <a:r>
              <a:rPr lang="en-US" sz="1600" b="0" baseline="-30000" dirty="0" smtClean="0">
                <a:solidFill>
                  <a:srgbClr val="0000CC"/>
                </a:solidFill>
                <a:effectLst/>
                <a:cs typeface="Times New Roman" pitchFamily="18" charset="0"/>
              </a:rPr>
              <a:t>o</a:t>
            </a:r>
            <a:r>
              <a:rPr lang="en-US" sz="1600" b="0" dirty="0" smtClean="0">
                <a:solidFill>
                  <a:srgbClr val="0000CC"/>
                </a:solidFill>
                <a:effectLst/>
                <a:cs typeface="Times New Roman" pitchFamily="18" charset="0"/>
              </a:rPr>
              <a:t> </a:t>
            </a:r>
            <a:r>
              <a:rPr lang="en-US" sz="1600" b="0" dirty="0">
                <a:solidFill>
                  <a:srgbClr val="0000CC"/>
                </a:solidFill>
                <a:effectLst/>
                <a:cs typeface="Times New Roman" pitchFamily="18" charset="0"/>
              </a:rPr>
              <a:t>≠ 0 </a:t>
            </a:r>
            <a:r>
              <a:rPr lang="en-US" sz="1600" b="0" dirty="0" smtClean="0">
                <a:solidFill>
                  <a:srgbClr val="0000CC"/>
                </a:solidFill>
                <a:effectLst/>
                <a:cs typeface="Times New Roman" pitchFamily="18" charset="0"/>
              </a:rPr>
              <a:t> ;  </a:t>
            </a:r>
            <a:r>
              <a:rPr lang="en-US" sz="1600" b="0" dirty="0">
                <a:solidFill>
                  <a:srgbClr val="0000CC"/>
                </a:solidFill>
                <a:effectLst/>
                <a:cs typeface="Times New Roman" pitchFamily="18" charset="0"/>
              </a:rPr>
              <a:t>C</a:t>
            </a:r>
            <a:r>
              <a:rPr lang="en-US" sz="1600" b="0" baseline="-30000" dirty="0">
                <a:solidFill>
                  <a:srgbClr val="0000CC"/>
                </a:solidFill>
                <a:effectLst/>
                <a:cs typeface="Times New Roman" pitchFamily="18" charset="0"/>
              </a:rPr>
              <a:t>o</a:t>
            </a:r>
            <a:r>
              <a:rPr lang="en-US" sz="1600" b="0" dirty="0">
                <a:solidFill>
                  <a:srgbClr val="0000CC"/>
                </a:solidFill>
                <a:effectLst/>
                <a:cs typeface="Times New Roman" pitchFamily="18" charset="0"/>
              </a:rPr>
              <a:t> </a:t>
            </a:r>
            <a:r>
              <a:rPr lang="en-US" sz="1600" b="0" dirty="0" smtClean="0">
                <a:solidFill>
                  <a:srgbClr val="0000CC"/>
                </a:solidFill>
                <a:effectLst/>
                <a:cs typeface="Times New Roman" pitchFamily="18" charset="0"/>
              </a:rPr>
              <a:t>, </a:t>
            </a:r>
            <a:r>
              <a:rPr lang="en-US" sz="1600" b="0" dirty="0">
                <a:solidFill>
                  <a:srgbClr val="0000CC"/>
                </a:solidFill>
                <a:effectLst/>
                <a:cs typeface="Times New Roman" pitchFamily="18" charset="0"/>
              </a:rPr>
              <a:t>D</a:t>
            </a:r>
            <a:r>
              <a:rPr lang="en-US" sz="1600" b="0" baseline="-30000" dirty="0">
                <a:solidFill>
                  <a:srgbClr val="0000CC"/>
                </a:solidFill>
                <a:effectLst/>
                <a:cs typeface="Times New Roman" pitchFamily="18" charset="0"/>
              </a:rPr>
              <a:t>o</a:t>
            </a:r>
            <a:r>
              <a:rPr lang="en-US" sz="1600" b="0" dirty="0">
                <a:solidFill>
                  <a:srgbClr val="0000CC"/>
                </a:solidFill>
                <a:effectLst/>
                <a:cs typeface="Times New Roman" pitchFamily="18" charset="0"/>
              </a:rPr>
              <a:t> = 0</a:t>
            </a:r>
            <a:r>
              <a:rPr lang="es-ES" sz="1600" b="0" dirty="0">
                <a:solidFill>
                  <a:srgbClr val="0000CC"/>
                </a:solidFill>
                <a:effectLst/>
              </a:rPr>
              <a:t> </a:t>
            </a:r>
          </a:p>
        </p:txBody>
      </p:sp>
      <p:sp>
        <p:nvSpPr>
          <p:cNvPr id="260105" name="Line 9"/>
          <p:cNvSpPr>
            <a:spLocks noChangeShapeType="1"/>
          </p:cNvSpPr>
          <p:nvPr/>
        </p:nvSpPr>
        <p:spPr bwMode="auto">
          <a:xfrm>
            <a:off x="3113540" y="3302794"/>
            <a:ext cx="798513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 b="0">
              <a:solidFill>
                <a:srgbClr val="0000CC"/>
              </a:solidFill>
              <a:effectLst/>
            </a:endParaRPr>
          </a:p>
        </p:txBody>
      </p:sp>
      <p:grpSp>
        <p:nvGrpSpPr>
          <p:cNvPr id="260106" name="Group 10"/>
          <p:cNvGrpSpPr>
            <a:grpSpLocks/>
          </p:cNvGrpSpPr>
          <p:nvPr/>
        </p:nvGrpSpPr>
        <p:grpSpPr bwMode="auto">
          <a:xfrm>
            <a:off x="3182704" y="3983928"/>
            <a:ext cx="619125" cy="76200"/>
            <a:chOff x="1728" y="3216"/>
            <a:chExt cx="435" cy="48"/>
          </a:xfrm>
        </p:grpSpPr>
        <p:sp>
          <p:nvSpPr>
            <p:cNvPr id="260107" name="Line 11"/>
            <p:cNvSpPr>
              <a:spLocks noChangeShapeType="1"/>
            </p:cNvSpPr>
            <p:nvPr/>
          </p:nvSpPr>
          <p:spPr bwMode="auto">
            <a:xfrm>
              <a:off x="1728" y="3216"/>
              <a:ext cx="435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 b="0">
                <a:solidFill>
                  <a:srgbClr val="0000CC"/>
                </a:solidFill>
                <a:effectLst/>
              </a:endParaRPr>
            </a:p>
          </p:txBody>
        </p:sp>
        <p:sp>
          <p:nvSpPr>
            <p:cNvPr id="260108" name="Line 12"/>
            <p:cNvSpPr>
              <a:spLocks noChangeShapeType="1"/>
            </p:cNvSpPr>
            <p:nvPr/>
          </p:nvSpPr>
          <p:spPr bwMode="auto">
            <a:xfrm flipH="1">
              <a:off x="1857" y="3264"/>
              <a:ext cx="15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 b="0">
                <a:solidFill>
                  <a:srgbClr val="0000CC"/>
                </a:solidFill>
                <a:effectLst/>
              </a:endParaRPr>
            </a:p>
          </p:txBody>
        </p:sp>
      </p:grpSp>
      <p:grpSp>
        <p:nvGrpSpPr>
          <p:cNvPr id="260136" name="Group 40"/>
          <p:cNvGrpSpPr>
            <a:grpSpLocks/>
          </p:cNvGrpSpPr>
          <p:nvPr/>
        </p:nvGrpSpPr>
        <p:grpSpPr bwMode="auto">
          <a:xfrm>
            <a:off x="3275856" y="5862508"/>
            <a:ext cx="442913" cy="76200"/>
            <a:chOff x="1810" y="3840"/>
            <a:chExt cx="279" cy="48"/>
          </a:xfrm>
        </p:grpSpPr>
        <p:sp>
          <p:nvSpPr>
            <p:cNvPr id="260137" name="Line 41"/>
            <p:cNvSpPr>
              <a:spLocks noChangeShapeType="1"/>
            </p:cNvSpPr>
            <p:nvPr/>
          </p:nvSpPr>
          <p:spPr bwMode="auto">
            <a:xfrm>
              <a:off x="1810" y="3840"/>
              <a:ext cx="277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 b="0">
                <a:solidFill>
                  <a:srgbClr val="0000CC"/>
                </a:solidFill>
                <a:effectLst/>
              </a:endParaRPr>
            </a:p>
          </p:txBody>
        </p:sp>
        <p:sp>
          <p:nvSpPr>
            <p:cNvPr id="260138" name="Line 42"/>
            <p:cNvSpPr>
              <a:spLocks noChangeShapeType="1"/>
            </p:cNvSpPr>
            <p:nvPr/>
          </p:nvSpPr>
          <p:spPr bwMode="auto">
            <a:xfrm flipH="1">
              <a:off x="1810" y="3888"/>
              <a:ext cx="27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 b="0">
                <a:solidFill>
                  <a:srgbClr val="0000CC"/>
                </a:solidFill>
                <a:effectLst/>
              </a:endParaRPr>
            </a:p>
          </p:txBody>
        </p:sp>
      </p:grpSp>
      <p:grpSp>
        <p:nvGrpSpPr>
          <p:cNvPr id="3" name="2 Grupo"/>
          <p:cNvGrpSpPr/>
          <p:nvPr/>
        </p:nvGrpSpPr>
        <p:grpSpPr>
          <a:xfrm>
            <a:off x="1472172" y="2481743"/>
            <a:ext cx="3963924" cy="299185"/>
            <a:chOff x="1472172" y="2348880"/>
            <a:chExt cx="3963924" cy="299185"/>
          </a:xfrm>
        </p:grpSpPr>
        <p:grpSp>
          <p:nvGrpSpPr>
            <p:cNvPr id="2" name="1 Grupo"/>
            <p:cNvGrpSpPr/>
            <p:nvPr/>
          </p:nvGrpSpPr>
          <p:grpSpPr>
            <a:xfrm>
              <a:off x="1472172" y="2348880"/>
              <a:ext cx="3963924" cy="299185"/>
              <a:chOff x="2108369" y="2277447"/>
              <a:chExt cx="3963924" cy="299185"/>
            </a:xfrm>
          </p:grpSpPr>
          <p:sp>
            <p:nvSpPr>
              <p:cNvPr id="42" name="Text Box 2"/>
              <p:cNvSpPr txBox="1">
                <a:spLocks noChangeArrowheads="1"/>
              </p:cNvSpPr>
              <p:nvPr/>
            </p:nvSpPr>
            <p:spPr bwMode="auto">
              <a:xfrm>
                <a:off x="2108369" y="2277447"/>
                <a:ext cx="23941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 smtClean="0">
                    <a:effectLst/>
                    <a:cs typeface="Times New Roman" pitchFamily="18" charset="0"/>
                  </a:rPr>
                  <a:t>A</a:t>
                </a:r>
                <a:endParaRPr lang="es-ES" sz="1800" baseline="-25000" dirty="0">
                  <a:effectLst/>
                </a:endParaRPr>
              </a:p>
            </p:txBody>
          </p:sp>
          <p:sp>
            <p:nvSpPr>
              <p:cNvPr id="43" name="Text Box 2"/>
              <p:cNvSpPr txBox="1">
                <a:spLocks noChangeArrowheads="1"/>
              </p:cNvSpPr>
              <p:nvPr/>
            </p:nvSpPr>
            <p:spPr bwMode="auto">
              <a:xfrm>
                <a:off x="3221292" y="2299633"/>
                <a:ext cx="23941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 smtClean="0">
                    <a:effectLst/>
                    <a:cs typeface="Times New Roman" pitchFamily="18" charset="0"/>
                  </a:rPr>
                  <a:t>B</a:t>
                </a:r>
                <a:endParaRPr lang="es-ES" sz="1800" baseline="-25000" dirty="0">
                  <a:effectLst/>
                </a:endParaRPr>
              </a:p>
            </p:txBody>
          </p:sp>
          <p:sp>
            <p:nvSpPr>
              <p:cNvPr id="44" name="Text Box 2"/>
              <p:cNvSpPr txBox="1">
                <a:spLocks noChangeArrowheads="1"/>
              </p:cNvSpPr>
              <p:nvPr/>
            </p:nvSpPr>
            <p:spPr bwMode="auto">
              <a:xfrm>
                <a:off x="4704141" y="2299633"/>
                <a:ext cx="23941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 smtClean="0">
                    <a:effectLst/>
                    <a:cs typeface="Times New Roman" pitchFamily="18" charset="0"/>
                  </a:rPr>
                  <a:t>C</a:t>
                </a:r>
                <a:endParaRPr lang="es-ES" sz="1800" baseline="-25000" dirty="0">
                  <a:effectLst/>
                </a:endParaRPr>
              </a:p>
            </p:txBody>
          </p:sp>
          <p:sp>
            <p:nvSpPr>
              <p:cNvPr id="45" name="Text Box 2"/>
              <p:cNvSpPr txBox="1">
                <a:spLocks noChangeArrowheads="1"/>
              </p:cNvSpPr>
              <p:nvPr/>
            </p:nvSpPr>
            <p:spPr bwMode="auto">
              <a:xfrm>
                <a:off x="5832878" y="2299633"/>
                <a:ext cx="23941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 smtClean="0">
                    <a:effectLst/>
                    <a:cs typeface="Times New Roman" pitchFamily="18" charset="0"/>
                  </a:rPr>
                  <a:t>D</a:t>
                </a:r>
                <a:endParaRPr lang="es-ES" sz="1800" baseline="-25000" dirty="0">
                  <a:effectLst/>
                </a:endParaRPr>
              </a:p>
            </p:txBody>
          </p:sp>
          <p:cxnSp>
            <p:nvCxnSpPr>
              <p:cNvPr id="46" name="45 Conector recto de flecha"/>
              <p:cNvCxnSpPr/>
              <p:nvPr/>
            </p:nvCxnSpPr>
            <p:spPr bwMode="auto">
              <a:xfrm>
                <a:off x="3826622" y="2403297"/>
                <a:ext cx="571504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CC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  <p:sp>
            <p:nvSpPr>
              <p:cNvPr id="47" name="Text Box 2"/>
              <p:cNvSpPr txBox="1">
                <a:spLocks noChangeArrowheads="1"/>
              </p:cNvSpPr>
              <p:nvPr/>
            </p:nvSpPr>
            <p:spPr bwMode="auto">
              <a:xfrm>
                <a:off x="2696586" y="2277447"/>
                <a:ext cx="20735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 smtClean="0">
                    <a:effectLst/>
                    <a:cs typeface="Times New Roman" pitchFamily="18" charset="0"/>
                  </a:rPr>
                  <a:t>+</a:t>
                </a:r>
                <a:endParaRPr lang="es-ES" sz="1800" baseline="-25000" dirty="0">
                  <a:effectLst/>
                </a:endParaRPr>
              </a:p>
            </p:txBody>
          </p:sp>
          <p:sp>
            <p:nvSpPr>
              <p:cNvPr id="48" name="Text Box 2"/>
              <p:cNvSpPr txBox="1">
                <a:spLocks noChangeArrowheads="1"/>
              </p:cNvSpPr>
              <p:nvPr/>
            </p:nvSpPr>
            <p:spPr bwMode="auto">
              <a:xfrm>
                <a:off x="5280205" y="2277447"/>
                <a:ext cx="20735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 smtClean="0">
                    <a:effectLst/>
                    <a:cs typeface="Times New Roman" pitchFamily="18" charset="0"/>
                  </a:rPr>
                  <a:t>+</a:t>
                </a:r>
                <a:endParaRPr lang="es-ES" sz="1800" baseline="-25000" dirty="0">
                  <a:effectLst/>
                </a:endParaRPr>
              </a:p>
            </p:txBody>
          </p:sp>
        </p:grpSp>
        <p:cxnSp>
          <p:nvCxnSpPr>
            <p:cNvPr id="76" name="75 Conector recto de flecha"/>
            <p:cNvCxnSpPr/>
            <p:nvPr/>
          </p:nvCxnSpPr>
          <p:spPr bwMode="auto">
            <a:xfrm flipH="1">
              <a:off x="3188450" y="2551441"/>
              <a:ext cx="571504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</p:grpSp>
      <p:grpSp>
        <p:nvGrpSpPr>
          <p:cNvPr id="17" name="16 Grupo"/>
          <p:cNvGrpSpPr/>
          <p:nvPr/>
        </p:nvGrpSpPr>
        <p:grpSpPr>
          <a:xfrm>
            <a:off x="806587" y="3151306"/>
            <a:ext cx="4710650" cy="349702"/>
            <a:chOff x="806587" y="3151306"/>
            <a:chExt cx="4710650" cy="349702"/>
          </a:xfrm>
        </p:grpSpPr>
        <p:grpSp>
          <p:nvGrpSpPr>
            <p:cNvPr id="60" name="59 Grupo"/>
            <p:cNvGrpSpPr/>
            <p:nvPr/>
          </p:nvGrpSpPr>
          <p:grpSpPr>
            <a:xfrm>
              <a:off x="1478266" y="3163483"/>
              <a:ext cx="4038971" cy="299185"/>
              <a:chOff x="2074051" y="2277447"/>
              <a:chExt cx="4038971" cy="299185"/>
            </a:xfrm>
          </p:grpSpPr>
          <p:sp>
            <p:nvSpPr>
              <p:cNvPr id="61" name="Text Box 2"/>
              <p:cNvSpPr txBox="1">
                <a:spLocks noChangeArrowheads="1"/>
              </p:cNvSpPr>
              <p:nvPr/>
            </p:nvSpPr>
            <p:spPr bwMode="auto">
              <a:xfrm>
                <a:off x="2074051" y="2277447"/>
                <a:ext cx="2843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A</a:t>
                </a:r>
                <a:r>
                  <a:rPr lang="es-MX" sz="1200" b="0" baseline="-2500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0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62" name="Text Box 2"/>
              <p:cNvSpPr txBox="1">
                <a:spLocks noChangeArrowheads="1"/>
              </p:cNvSpPr>
              <p:nvPr/>
            </p:nvSpPr>
            <p:spPr bwMode="auto">
              <a:xfrm>
                <a:off x="3198849" y="2299633"/>
                <a:ext cx="2843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algn="just" eaLnBrk="1" hangingPunct="1">
                  <a:spcAft>
                    <a:spcPts val="0"/>
                  </a:spcAft>
                </a:pPr>
                <a:r>
                  <a:rPr lang="es-MX" sz="1800" b="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B</a:t>
                </a:r>
                <a:r>
                  <a:rPr lang="es-MX" sz="1200" b="0" baseline="-2500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0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63" name="Text Box 2"/>
              <p:cNvSpPr txBox="1">
                <a:spLocks noChangeArrowheads="1"/>
              </p:cNvSpPr>
              <p:nvPr/>
            </p:nvSpPr>
            <p:spPr bwMode="auto">
              <a:xfrm>
                <a:off x="4687161" y="2299633"/>
                <a:ext cx="29712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C</a:t>
                </a:r>
                <a:r>
                  <a:rPr lang="es-MX" sz="1200" b="0" baseline="-2500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0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64" name="Text Box 2"/>
              <p:cNvSpPr txBox="1">
                <a:spLocks noChangeArrowheads="1"/>
              </p:cNvSpPr>
              <p:nvPr/>
            </p:nvSpPr>
            <p:spPr bwMode="auto">
              <a:xfrm>
                <a:off x="5815898" y="2299633"/>
                <a:ext cx="29712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D</a:t>
                </a:r>
                <a:r>
                  <a:rPr lang="es-MX" sz="1200" b="0" baseline="-2500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0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</p:grpSp>
        <p:grpSp>
          <p:nvGrpSpPr>
            <p:cNvPr id="15" name="14 Grupo"/>
            <p:cNvGrpSpPr/>
            <p:nvPr/>
          </p:nvGrpSpPr>
          <p:grpSpPr>
            <a:xfrm>
              <a:off x="806587" y="3151306"/>
              <a:ext cx="525053" cy="349702"/>
              <a:chOff x="782022" y="3112966"/>
              <a:chExt cx="525053" cy="349702"/>
            </a:xfrm>
          </p:grpSpPr>
          <p:sp>
            <p:nvSpPr>
              <p:cNvPr id="96" name="Rectangle 6"/>
              <p:cNvSpPr>
                <a:spLocks noChangeArrowheads="1"/>
              </p:cNvSpPr>
              <p:nvPr/>
            </p:nvSpPr>
            <p:spPr bwMode="auto">
              <a:xfrm>
                <a:off x="782022" y="3112966"/>
                <a:ext cx="185948" cy="349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36000" rIns="0" bIns="36000">
                <a:spAutoFit/>
              </a:bodyPr>
              <a:lstStyle/>
              <a:p>
                <a:pPr algn="l" eaLnBrk="1" hangingPunct="1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1800" b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t</a:t>
                </a:r>
                <a:r>
                  <a:rPr lang="en-US" sz="1200" b="0" baseline="-30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0</a:t>
                </a:r>
                <a:r>
                  <a:rPr lang="en-US" sz="1800" b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 </a:t>
                </a:r>
                <a:endParaRPr lang="es-ES" sz="1800" b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13 CuadroTexto"/>
                  <p:cNvSpPr txBox="1"/>
                  <p:nvPr/>
                </p:nvSpPr>
                <p:spPr>
                  <a:xfrm>
                    <a:off x="899592" y="3143849"/>
                    <a:ext cx="407483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groupChr>
                            <m:groupChrPr>
                              <m:chr m:val="⇒"/>
                              <m:vertJc m:val="bot"/>
                              <m:ctrlPr>
                                <a:rPr lang="es-MX" sz="140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 m:alnAt="2"/>
                                </m:rPr>
                                <a:rPr lang="es-MX" sz="1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s-MX" sz="1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     </m:t>
                              </m:r>
                            </m:e>
                          </m:groupChr>
                        </m:oMath>
                      </m:oMathPara>
                    </a14:m>
                    <a:endParaRPr lang="es-MX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4" name="13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99592" y="3143849"/>
                    <a:ext cx="407483" cy="307777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MX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8" name="17 Grupo"/>
          <p:cNvGrpSpPr/>
          <p:nvPr/>
        </p:nvGrpSpPr>
        <p:grpSpPr>
          <a:xfrm>
            <a:off x="806587" y="3790802"/>
            <a:ext cx="4705807" cy="353606"/>
            <a:chOff x="806587" y="3790802"/>
            <a:chExt cx="4705807" cy="353606"/>
          </a:xfrm>
        </p:grpSpPr>
        <p:grpSp>
          <p:nvGrpSpPr>
            <p:cNvPr id="81" name="80 Grupo"/>
            <p:cNvGrpSpPr/>
            <p:nvPr/>
          </p:nvGrpSpPr>
          <p:grpSpPr>
            <a:xfrm>
              <a:off x="1473423" y="3845223"/>
              <a:ext cx="4038971" cy="299185"/>
              <a:chOff x="2074051" y="2277447"/>
              <a:chExt cx="4038971" cy="299185"/>
            </a:xfrm>
          </p:grpSpPr>
          <p:sp>
            <p:nvSpPr>
              <p:cNvPr id="82" name="Text Box 2"/>
              <p:cNvSpPr txBox="1">
                <a:spLocks noChangeArrowheads="1"/>
              </p:cNvSpPr>
              <p:nvPr/>
            </p:nvSpPr>
            <p:spPr bwMode="auto">
              <a:xfrm>
                <a:off x="2074051" y="2277447"/>
                <a:ext cx="2843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A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1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83" name="Text Box 2"/>
              <p:cNvSpPr txBox="1">
                <a:spLocks noChangeArrowheads="1"/>
              </p:cNvSpPr>
              <p:nvPr/>
            </p:nvSpPr>
            <p:spPr bwMode="auto">
              <a:xfrm>
                <a:off x="3198849" y="2299633"/>
                <a:ext cx="2843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algn="just" eaLnBrk="1" hangingPunct="1">
                  <a:spcAft>
                    <a:spcPts val="0"/>
                  </a:spcAft>
                </a:pPr>
                <a:r>
                  <a:rPr lang="es-MX" sz="1800" b="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B</a:t>
                </a:r>
                <a:r>
                  <a:rPr lang="es-MX" sz="1200" b="0" baseline="-2500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1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84" name="Text Box 2"/>
              <p:cNvSpPr txBox="1">
                <a:spLocks noChangeArrowheads="1"/>
              </p:cNvSpPr>
              <p:nvPr/>
            </p:nvSpPr>
            <p:spPr bwMode="auto">
              <a:xfrm>
                <a:off x="4687161" y="2299633"/>
                <a:ext cx="29712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C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1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85" name="Text Box 2"/>
              <p:cNvSpPr txBox="1">
                <a:spLocks noChangeArrowheads="1"/>
              </p:cNvSpPr>
              <p:nvPr/>
            </p:nvSpPr>
            <p:spPr bwMode="auto">
              <a:xfrm>
                <a:off x="5815898" y="2299633"/>
                <a:ext cx="29712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D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1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</p:grpSp>
        <p:grpSp>
          <p:nvGrpSpPr>
            <p:cNvPr id="16" name="15 Grupo"/>
            <p:cNvGrpSpPr/>
            <p:nvPr/>
          </p:nvGrpSpPr>
          <p:grpSpPr>
            <a:xfrm>
              <a:off x="806587" y="3790802"/>
              <a:ext cx="525053" cy="349702"/>
              <a:chOff x="806587" y="3790802"/>
              <a:chExt cx="525053" cy="349702"/>
            </a:xfrm>
          </p:grpSpPr>
          <p:sp>
            <p:nvSpPr>
              <p:cNvPr id="113" name="Rectangle 6"/>
              <p:cNvSpPr>
                <a:spLocks noChangeArrowheads="1"/>
              </p:cNvSpPr>
              <p:nvPr/>
            </p:nvSpPr>
            <p:spPr bwMode="auto">
              <a:xfrm>
                <a:off x="806587" y="3790802"/>
                <a:ext cx="185948" cy="349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36000" rIns="0" bIns="36000">
                <a:spAutoFit/>
              </a:bodyPr>
              <a:lstStyle/>
              <a:p>
                <a:pPr algn="l" eaLnBrk="1" hangingPunct="1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1800" b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t</a:t>
                </a:r>
                <a:r>
                  <a:rPr lang="en-US" sz="1200" b="0" baseline="-30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1</a:t>
                </a:r>
                <a:r>
                  <a:rPr lang="en-US" sz="1800" b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 </a:t>
                </a:r>
                <a:endParaRPr lang="es-ES" sz="1800" b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4" name="113 CuadroTexto"/>
                  <p:cNvSpPr txBox="1"/>
                  <p:nvPr/>
                </p:nvSpPr>
                <p:spPr>
                  <a:xfrm>
                    <a:off x="924157" y="3821685"/>
                    <a:ext cx="407483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groupChr>
                            <m:groupChrPr>
                              <m:chr m:val="⇒"/>
                              <m:vertJc m:val="bot"/>
                              <m:ctrlPr>
                                <a:rPr lang="es-MX" sz="140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 m:alnAt="2"/>
                                </m:rPr>
                                <a:rPr lang="es-MX" sz="1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s-MX" sz="1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     </m:t>
                              </m:r>
                            </m:e>
                          </m:groupChr>
                        </m:oMath>
                      </m:oMathPara>
                    </a14:m>
                    <a:endParaRPr lang="es-MX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4" name="113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4157" y="3821685"/>
                    <a:ext cx="407483" cy="307777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MX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9" name="18 Grupo"/>
          <p:cNvGrpSpPr/>
          <p:nvPr/>
        </p:nvGrpSpPr>
        <p:grpSpPr>
          <a:xfrm>
            <a:off x="806587" y="4493028"/>
            <a:ext cx="4701517" cy="349702"/>
            <a:chOff x="806587" y="4493028"/>
            <a:chExt cx="4701517" cy="349702"/>
          </a:xfrm>
        </p:grpSpPr>
        <p:grpSp>
          <p:nvGrpSpPr>
            <p:cNvPr id="86" name="85 Grupo"/>
            <p:cNvGrpSpPr/>
            <p:nvPr/>
          </p:nvGrpSpPr>
          <p:grpSpPr>
            <a:xfrm>
              <a:off x="1469132" y="4526963"/>
              <a:ext cx="4038972" cy="299185"/>
              <a:chOff x="2074050" y="2277447"/>
              <a:chExt cx="4038972" cy="299185"/>
            </a:xfrm>
          </p:grpSpPr>
          <p:sp>
            <p:nvSpPr>
              <p:cNvPr id="87" name="Text Box 2"/>
              <p:cNvSpPr txBox="1">
                <a:spLocks noChangeArrowheads="1"/>
              </p:cNvSpPr>
              <p:nvPr/>
            </p:nvSpPr>
            <p:spPr bwMode="auto">
              <a:xfrm>
                <a:off x="2074050" y="2277447"/>
                <a:ext cx="28430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A</a:t>
                </a:r>
                <a:r>
                  <a:rPr lang="es-MX" sz="1200" b="0" baseline="-2500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2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88" name="Text Box 2"/>
              <p:cNvSpPr txBox="1">
                <a:spLocks noChangeArrowheads="1"/>
              </p:cNvSpPr>
              <p:nvPr/>
            </p:nvSpPr>
            <p:spPr bwMode="auto">
              <a:xfrm>
                <a:off x="3198849" y="2299633"/>
                <a:ext cx="2843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algn="just" eaLnBrk="1" hangingPunct="1">
                  <a:spcAft>
                    <a:spcPts val="0"/>
                  </a:spcAft>
                </a:pPr>
                <a:r>
                  <a:rPr lang="es-MX" sz="1800" b="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B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2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89" name="Text Box 2"/>
              <p:cNvSpPr txBox="1">
                <a:spLocks noChangeArrowheads="1"/>
              </p:cNvSpPr>
              <p:nvPr/>
            </p:nvSpPr>
            <p:spPr bwMode="auto">
              <a:xfrm>
                <a:off x="4687160" y="2299633"/>
                <a:ext cx="29712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C</a:t>
                </a:r>
                <a:r>
                  <a:rPr lang="es-MX" sz="1200" b="0" baseline="-2500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2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90" name="Text Box 2"/>
              <p:cNvSpPr txBox="1">
                <a:spLocks noChangeArrowheads="1"/>
              </p:cNvSpPr>
              <p:nvPr/>
            </p:nvSpPr>
            <p:spPr bwMode="auto">
              <a:xfrm>
                <a:off x="5815897" y="2299633"/>
                <a:ext cx="29712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D</a:t>
                </a:r>
                <a:r>
                  <a:rPr lang="es-MX" sz="1200" b="0" baseline="-2500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2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</p:grpSp>
        <p:grpSp>
          <p:nvGrpSpPr>
            <p:cNvPr id="117" name="116 Grupo"/>
            <p:cNvGrpSpPr/>
            <p:nvPr/>
          </p:nvGrpSpPr>
          <p:grpSpPr>
            <a:xfrm>
              <a:off x="806587" y="4493028"/>
              <a:ext cx="525053" cy="349702"/>
              <a:chOff x="806587" y="3790802"/>
              <a:chExt cx="525053" cy="349702"/>
            </a:xfrm>
          </p:grpSpPr>
          <p:sp>
            <p:nvSpPr>
              <p:cNvPr id="118" name="Rectangle 6"/>
              <p:cNvSpPr>
                <a:spLocks noChangeArrowheads="1"/>
              </p:cNvSpPr>
              <p:nvPr/>
            </p:nvSpPr>
            <p:spPr bwMode="auto">
              <a:xfrm>
                <a:off x="806587" y="3790802"/>
                <a:ext cx="185948" cy="349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36000" rIns="0" bIns="36000">
                <a:spAutoFit/>
              </a:bodyPr>
              <a:lstStyle/>
              <a:p>
                <a:pPr algn="l" eaLnBrk="1" hangingPunct="1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1800" b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t</a:t>
                </a:r>
                <a:r>
                  <a:rPr lang="en-US" sz="1200" b="0" baseline="-30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2</a:t>
                </a:r>
                <a:r>
                  <a:rPr lang="en-US" sz="1800" b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 </a:t>
                </a:r>
                <a:endParaRPr lang="es-ES" sz="1800" b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9" name="118 CuadroTexto"/>
                  <p:cNvSpPr txBox="1"/>
                  <p:nvPr/>
                </p:nvSpPr>
                <p:spPr>
                  <a:xfrm>
                    <a:off x="924157" y="3821685"/>
                    <a:ext cx="407483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groupChr>
                            <m:groupChrPr>
                              <m:chr m:val="⇒"/>
                              <m:vertJc m:val="bot"/>
                              <m:ctrlPr>
                                <a:rPr lang="es-MX" sz="140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 m:alnAt="2"/>
                                </m:rPr>
                                <a:rPr lang="es-MX" sz="1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s-MX" sz="1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     </m:t>
                              </m:r>
                            </m:e>
                          </m:groupChr>
                        </m:oMath>
                      </m:oMathPara>
                    </a14:m>
                    <a:endParaRPr lang="es-MX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9" name="118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4157" y="3821685"/>
                    <a:ext cx="407483" cy="307777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MX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1" name="20 Grupo"/>
          <p:cNvGrpSpPr/>
          <p:nvPr/>
        </p:nvGrpSpPr>
        <p:grpSpPr>
          <a:xfrm>
            <a:off x="806587" y="5711878"/>
            <a:ext cx="4708883" cy="349702"/>
            <a:chOff x="806587" y="5711878"/>
            <a:chExt cx="4708883" cy="349702"/>
          </a:xfrm>
        </p:grpSpPr>
        <p:grpSp>
          <p:nvGrpSpPr>
            <p:cNvPr id="91" name="90 Grupo"/>
            <p:cNvGrpSpPr/>
            <p:nvPr/>
          </p:nvGrpSpPr>
          <p:grpSpPr>
            <a:xfrm>
              <a:off x="1482910" y="5722103"/>
              <a:ext cx="4032560" cy="299185"/>
              <a:chOff x="2077256" y="2277447"/>
              <a:chExt cx="4032560" cy="299185"/>
            </a:xfrm>
          </p:grpSpPr>
          <p:sp>
            <p:nvSpPr>
              <p:cNvPr id="92" name="Text Box 2"/>
              <p:cNvSpPr txBox="1">
                <a:spLocks noChangeArrowheads="1"/>
              </p:cNvSpPr>
              <p:nvPr/>
            </p:nvSpPr>
            <p:spPr bwMode="auto">
              <a:xfrm>
                <a:off x="2077256" y="2277447"/>
                <a:ext cx="277889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A</a:t>
                </a:r>
                <a:r>
                  <a:rPr lang="es-MX" sz="1200" b="0" baseline="-2500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x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93" name="Text Box 2"/>
              <p:cNvSpPr txBox="1">
                <a:spLocks noChangeArrowheads="1"/>
              </p:cNvSpPr>
              <p:nvPr/>
            </p:nvSpPr>
            <p:spPr bwMode="auto">
              <a:xfrm>
                <a:off x="3202055" y="2299633"/>
                <a:ext cx="27788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algn="just" eaLnBrk="1" hangingPunct="1">
                  <a:spcAft>
                    <a:spcPts val="0"/>
                  </a:spcAft>
                </a:pPr>
                <a:r>
                  <a:rPr lang="es-MX" sz="1800" b="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B</a:t>
                </a:r>
                <a:r>
                  <a:rPr lang="es-MX" sz="1200" b="0" baseline="-2500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x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94" name="Text Box 2"/>
              <p:cNvSpPr txBox="1">
                <a:spLocks noChangeArrowheads="1"/>
              </p:cNvSpPr>
              <p:nvPr/>
            </p:nvSpPr>
            <p:spPr bwMode="auto">
              <a:xfrm>
                <a:off x="4690366" y="2299633"/>
                <a:ext cx="29071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C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x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95" name="Text Box 2"/>
              <p:cNvSpPr txBox="1">
                <a:spLocks noChangeArrowheads="1"/>
              </p:cNvSpPr>
              <p:nvPr/>
            </p:nvSpPr>
            <p:spPr bwMode="auto">
              <a:xfrm>
                <a:off x="5819103" y="2299633"/>
                <a:ext cx="29071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D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x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</p:grpSp>
        <p:grpSp>
          <p:nvGrpSpPr>
            <p:cNvPr id="120" name="119 Grupo"/>
            <p:cNvGrpSpPr/>
            <p:nvPr/>
          </p:nvGrpSpPr>
          <p:grpSpPr>
            <a:xfrm>
              <a:off x="806587" y="5711878"/>
              <a:ext cx="525053" cy="349702"/>
              <a:chOff x="806587" y="3790802"/>
              <a:chExt cx="525053" cy="349702"/>
            </a:xfrm>
          </p:grpSpPr>
          <p:sp>
            <p:nvSpPr>
              <p:cNvPr id="121" name="Rectangle 6"/>
              <p:cNvSpPr>
                <a:spLocks noChangeArrowheads="1"/>
              </p:cNvSpPr>
              <p:nvPr/>
            </p:nvSpPr>
            <p:spPr bwMode="auto">
              <a:xfrm>
                <a:off x="806587" y="3790802"/>
                <a:ext cx="179536" cy="349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36000" rIns="0" bIns="36000">
                <a:spAutoFit/>
              </a:bodyPr>
              <a:lstStyle/>
              <a:p>
                <a:pPr algn="l" eaLnBrk="1" hangingPunct="1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1800" b="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t</a:t>
                </a:r>
                <a:r>
                  <a:rPr lang="en-US" sz="1200" b="0" baseline="-300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x</a:t>
                </a:r>
                <a:r>
                  <a:rPr lang="en-US" sz="1800" b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 </a:t>
                </a:r>
                <a:endParaRPr lang="es-ES" sz="1800" b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2" name="121 CuadroTexto"/>
                  <p:cNvSpPr txBox="1"/>
                  <p:nvPr/>
                </p:nvSpPr>
                <p:spPr>
                  <a:xfrm>
                    <a:off x="924157" y="3821685"/>
                    <a:ext cx="407483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groupChr>
                            <m:groupChrPr>
                              <m:chr m:val="⇒"/>
                              <m:vertJc m:val="bot"/>
                              <m:ctrlPr>
                                <a:rPr lang="es-MX" sz="140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 m:alnAt="2"/>
                                </m:rPr>
                                <a:rPr lang="es-MX" sz="1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s-MX" sz="1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     </m:t>
                              </m:r>
                            </m:e>
                          </m:groupChr>
                        </m:oMath>
                      </m:oMathPara>
                    </a14:m>
                    <a:endParaRPr lang="es-MX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2" name="121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4157" y="3821685"/>
                    <a:ext cx="407483" cy="307777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MX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0" name="19 Grupo"/>
          <p:cNvGrpSpPr/>
          <p:nvPr/>
        </p:nvGrpSpPr>
        <p:grpSpPr>
          <a:xfrm>
            <a:off x="842491" y="5020344"/>
            <a:ext cx="4502549" cy="501595"/>
            <a:chOff x="842491" y="5020344"/>
            <a:chExt cx="4502549" cy="501595"/>
          </a:xfrm>
        </p:grpSpPr>
        <p:grpSp>
          <p:nvGrpSpPr>
            <p:cNvPr id="260114" name="Group 18"/>
            <p:cNvGrpSpPr>
              <a:grpSpLocks/>
            </p:cNvGrpSpPr>
            <p:nvPr/>
          </p:nvGrpSpPr>
          <p:grpSpPr bwMode="auto">
            <a:xfrm>
              <a:off x="1575178" y="5020344"/>
              <a:ext cx="39688" cy="496888"/>
              <a:chOff x="192" y="3504"/>
              <a:chExt cx="25" cy="313"/>
            </a:xfrm>
            <a:solidFill>
              <a:schemeClr val="accent2"/>
            </a:solidFill>
          </p:grpSpPr>
          <p:sp>
            <p:nvSpPr>
              <p:cNvPr id="260115" name="Oval 19"/>
              <p:cNvSpPr>
                <a:spLocks noChangeArrowheads="1"/>
              </p:cNvSpPr>
              <p:nvPr/>
            </p:nvSpPr>
            <p:spPr bwMode="auto">
              <a:xfrm>
                <a:off x="192" y="3504"/>
                <a:ext cx="25" cy="25"/>
              </a:xfrm>
              <a:prstGeom prst="ellipse">
                <a:avLst/>
              </a:prstGeom>
              <a:grpFill/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 sz="1000" b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260116" name="Oval 20"/>
              <p:cNvSpPr>
                <a:spLocks noChangeArrowheads="1"/>
              </p:cNvSpPr>
              <p:nvPr/>
            </p:nvSpPr>
            <p:spPr bwMode="auto">
              <a:xfrm>
                <a:off x="192" y="3648"/>
                <a:ext cx="25" cy="25"/>
              </a:xfrm>
              <a:prstGeom prst="ellipse">
                <a:avLst/>
              </a:prstGeom>
              <a:grpFill/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 sz="1000" b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260117" name="Oval 21"/>
              <p:cNvSpPr>
                <a:spLocks noChangeArrowheads="1"/>
              </p:cNvSpPr>
              <p:nvPr/>
            </p:nvSpPr>
            <p:spPr bwMode="auto">
              <a:xfrm>
                <a:off x="192" y="3792"/>
                <a:ext cx="25" cy="25"/>
              </a:xfrm>
              <a:prstGeom prst="ellipse">
                <a:avLst/>
              </a:prstGeom>
              <a:grpFill/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 sz="1000" b="0">
                  <a:solidFill>
                    <a:srgbClr val="0000CC"/>
                  </a:solidFill>
                  <a:effectLst/>
                </a:endParaRPr>
              </a:p>
            </p:txBody>
          </p:sp>
        </p:grpSp>
        <p:grpSp>
          <p:nvGrpSpPr>
            <p:cNvPr id="260118" name="Group 22"/>
            <p:cNvGrpSpPr>
              <a:grpSpLocks/>
            </p:cNvGrpSpPr>
            <p:nvPr/>
          </p:nvGrpSpPr>
          <p:grpSpPr bwMode="auto">
            <a:xfrm>
              <a:off x="2697090" y="5020344"/>
              <a:ext cx="2647950" cy="496888"/>
              <a:chOff x="736" y="3408"/>
              <a:chExt cx="1668" cy="313"/>
            </a:xfrm>
            <a:solidFill>
              <a:schemeClr val="accent2"/>
            </a:solidFill>
          </p:grpSpPr>
          <p:grpSp>
            <p:nvGrpSpPr>
              <p:cNvPr id="260119" name="Group 23"/>
              <p:cNvGrpSpPr>
                <a:grpSpLocks/>
              </p:cNvGrpSpPr>
              <p:nvPr/>
            </p:nvGrpSpPr>
            <p:grpSpPr bwMode="auto">
              <a:xfrm>
                <a:off x="736" y="3408"/>
                <a:ext cx="25" cy="313"/>
                <a:chOff x="192" y="3504"/>
                <a:chExt cx="25" cy="313"/>
              </a:xfrm>
              <a:grpFill/>
            </p:grpSpPr>
            <p:sp>
              <p:nvSpPr>
                <p:cNvPr id="260120" name="Oval 24"/>
                <p:cNvSpPr>
                  <a:spLocks noChangeArrowheads="1"/>
                </p:cNvSpPr>
                <p:nvPr/>
              </p:nvSpPr>
              <p:spPr bwMode="auto">
                <a:xfrm>
                  <a:off x="192" y="3504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  <p:sp>
              <p:nvSpPr>
                <p:cNvPr id="260121" name="Oval 25"/>
                <p:cNvSpPr>
                  <a:spLocks noChangeArrowheads="1"/>
                </p:cNvSpPr>
                <p:nvPr/>
              </p:nvSpPr>
              <p:spPr bwMode="auto">
                <a:xfrm>
                  <a:off x="192" y="3648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  <p:sp>
              <p:nvSpPr>
                <p:cNvPr id="260122" name="Oval 26"/>
                <p:cNvSpPr>
                  <a:spLocks noChangeArrowheads="1"/>
                </p:cNvSpPr>
                <p:nvPr/>
              </p:nvSpPr>
              <p:spPr bwMode="auto">
                <a:xfrm>
                  <a:off x="192" y="3792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</p:grpSp>
          <p:grpSp>
            <p:nvGrpSpPr>
              <p:cNvPr id="260123" name="Group 27"/>
              <p:cNvGrpSpPr>
                <a:grpSpLocks/>
              </p:cNvGrpSpPr>
              <p:nvPr/>
            </p:nvGrpSpPr>
            <p:grpSpPr bwMode="auto">
              <a:xfrm>
                <a:off x="1677" y="3408"/>
                <a:ext cx="25" cy="313"/>
                <a:chOff x="453" y="3504"/>
                <a:chExt cx="25" cy="313"/>
              </a:xfrm>
              <a:grpFill/>
            </p:grpSpPr>
            <p:sp>
              <p:nvSpPr>
                <p:cNvPr id="260124" name="Oval 28"/>
                <p:cNvSpPr>
                  <a:spLocks noChangeArrowheads="1"/>
                </p:cNvSpPr>
                <p:nvPr/>
              </p:nvSpPr>
              <p:spPr bwMode="auto">
                <a:xfrm>
                  <a:off x="453" y="3504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  <p:sp>
              <p:nvSpPr>
                <p:cNvPr id="260125" name="Oval 29"/>
                <p:cNvSpPr>
                  <a:spLocks noChangeArrowheads="1"/>
                </p:cNvSpPr>
                <p:nvPr/>
              </p:nvSpPr>
              <p:spPr bwMode="auto">
                <a:xfrm>
                  <a:off x="453" y="3648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  <p:sp>
              <p:nvSpPr>
                <p:cNvPr id="260126" name="Oval 30"/>
                <p:cNvSpPr>
                  <a:spLocks noChangeArrowheads="1"/>
                </p:cNvSpPr>
                <p:nvPr/>
              </p:nvSpPr>
              <p:spPr bwMode="auto">
                <a:xfrm>
                  <a:off x="453" y="3792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</p:grpSp>
          <p:grpSp>
            <p:nvGrpSpPr>
              <p:cNvPr id="260127" name="Group 31"/>
              <p:cNvGrpSpPr>
                <a:grpSpLocks/>
              </p:cNvGrpSpPr>
              <p:nvPr/>
            </p:nvGrpSpPr>
            <p:grpSpPr bwMode="auto">
              <a:xfrm>
                <a:off x="2379" y="3408"/>
                <a:ext cx="25" cy="313"/>
                <a:chOff x="243" y="3504"/>
                <a:chExt cx="25" cy="313"/>
              </a:xfrm>
              <a:grpFill/>
            </p:grpSpPr>
            <p:sp>
              <p:nvSpPr>
                <p:cNvPr id="260128" name="Oval 32"/>
                <p:cNvSpPr>
                  <a:spLocks noChangeArrowheads="1"/>
                </p:cNvSpPr>
                <p:nvPr/>
              </p:nvSpPr>
              <p:spPr bwMode="auto">
                <a:xfrm>
                  <a:off x="243" y="3504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  <p:sp>
              <p:nvSpPr>
                <p:cNvPr id="260129" name="Oval 33"/>
                <p:cNvSpPr>
                  <a:spLocks noChangeArrowheads="1"/>
                </p:cNvSpPr>
                <p:nvPr/>
              </p:nvSpPr>
              <p:spPr bwMode="auto">
                <a:xfrm>
                  <a:off x="243" y="3648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  <p:sp>
              <p:nvSpPr>
                <p:cNvPr id="260130" name="Oval 34"/>
                <p:cNvSpPr>
                  <a:spLocks noChangeArrowheads="1"/>
                </p:cNvSpPr>
                <p:nvPr/>
              </p:nvSpPr>
              <p:spPr bwMode="auto">
                <a:xfrm>
                  <a:off x="243" y="3792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</p:grpSp>
        </p:grpSp>
        <p:grpSp>
          <p:nvGrpSpPr>
            <p:cNvPr id="126" name="Group 18"/>
            <p:cNvGrpSpPr>
              <a:grpSpLocks/>
            </p:cNvGrpSpPr>
            <p:nvPr/>
          </p:nvGrpSpPr>
          <p:grpSpPr bwMode="auto">
            <a:xfrm>
              <a:off x="842491" y="5025051"/>
              <a:ext cx="39688" cy="496888"/>
              <a:chOff x="192" y="3504"/>
              <a:chExt cx="25" cy="313"/>
            </a:xfrm>
            <a:solidFill>
              <a:schemeClr val="accent2"/>
            </a:solidFill>
          </p:grpSpPr>
          <p:sp>
            <p:nvSpPr>
              <p:cNvPr id="127" name="Oval 19"/>
              <p:cNvSpPr>
                <a:spLocks noChangeArrowheads="1"/>
              </p:cNvSpPr>
              <p:nvPr/>
            </p:nvSpPr>
            <p:spPr bwMode="auto">
              <a:xfrm>
                <a:off x="192" y="3504"/>
                <a:ext cx="25" cy="2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 sz="1000" b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128" name="Oval 20"/>
              <p:cNvSpPr>
                <a:spLocks noChangeArrowheads="1"/>
              </p:cNvSpPr>
              <p:nvPr/>
            </p:nvSpPr>
            <p:spPr bwMode="auto">
              <a:xfrm>
                <a:off x="192" y="3648"/>
                <a:ext cx="25" cy="2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 sz="1000" b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129" name="Oval 21"/>
              <p:cNvSpPr>
                <a:spLocks noChangeArrowheads="1"/>
              </p:cNvSpPr>
              <p:nvPr/>
            </p:nvSpPr>
            <p:spPr bwMode="auto">
              <a:xfrm>
                <a:off x="192" y="3792"/>
                <a:ext cx="25" cy="2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 sz="1000" b="0">
                  <a:solidFill>
                    <a:srgbClr val="0000CC"/>
                  </a:solidFill>
                  <a:effectLst/>
                </a:endParaRPr>
              </a:p>
            </p:txBody>
          </p:sp>
        </p:grpSp>
      </p:grpSp>
      <p:grpSp>
        <p:nvGrpSpPr>
          <p:cNvPr id="7" name="6 Grupo"/>
          <p:cNvGrpSpPr/>
          <p:nvPr/>
        </p:nvGrpSpPr>
        <p:grpSpPr>
          <a:xfrm>
            <a:off x="3218957" y="4648944"/>
            <a:ext cx="547688" cy="76200"/>
            <a:chOff x="3218957" y="4645176"/>
            <a:chExt cx="547688" cy="76200"/>
          </a:xfrm>
        </p:grpSpPr>
        <p:sp>
          <p:nvSpPr>
            <p:cNvPr id="97" name="Line 2110"/>
            <p:cNvSpPr>
              <a:spLocks noChangeShapeType="1"/>
            </p:cNvSpPr>
            <p:nvPr/>
          </p:nvSpPr>
          <p:spPr bwMode="auto">
            <a:xfrm>
              <a:off x="3218957" y="4645176"/>
              <a:ext cx="547688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98" name="Line 2111"/>
            <p:cNvSpPr>
              <a:spLocks noChangeShapeType="1"/>
            </p:cNvSpPr>
            <p:nvPr/>
          </p:nvSpPr>
          <p:spPr bwMode="auto">
            <a:xfrm flipH="1">
              <a:off x="3325320" y="4721376"/>
              <a:ext cx="334963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99" name="Text Box 72"/>
          <p:cNvSpPr txBox="1">
            <a:spLocks noChangeArrowheads="1"/>
          </p:cNvSpPr>
          <p:nvPr/>
        </p:nvSpPr>
        <p:spPr bwMode="auto">
          <a:xfrm>
            <a:off x="3472986" y="765175"/>
            <a:ext cx="2198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 smtClean="0">
                <a:solidFill>
                  <a:srgbClr val="000099"/>
                </a:solidFill>
                <a:effectLst/>
              </a:rPr>
              <a:t>Equilibrio químico</a:t>
            </a:r>
            <a:endParaRPr kumimoji="0" lang="es-ES" sz="180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0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0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0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0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0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autoUpdateAnimBg="0"/>
      <p:bldP spid="260102" grpId="0"/>
      <p:bldP spid="26010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533400" y="1378868"/>
            <a:ext cx="7705725" cy="86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Considerando una reacción química en la que los reactivos </a:t>
            </a:r>
            <a:r>
              <a:rPr lang="es-MX" sz="1800" dirty="0">
                <a:solidFill>
                  <a:srgbClr val="000099"/>
                </a:solidFill>
                <a:effectLst/>
                <a:cs typeface="Times New Roman" pitchFamily="18" charset="0"/>
              </a:rPr>
              <a:t>A</a:t>
            </a: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 y </a:t>
            </a:r>
            <a:r>
              <a:rPr lang="es-MX" sz="1800" dirty="0">
                <a:solidFill>
                  <a:srgbClr val="000099"/>
                </a:solidFill>
                <a:effectLst/>
                <a:cs typeface="Times New Roman" pitchFamily="18" charset="0"/>
              </a:rPr>
              <a:t>B</a:t>
            </a: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 generan los productos </a:t>
            </a:r>
            <a:r>
              <a:rPr lang="es-MX" sz="1800" dirty="0">
                <a:solidFill>
                  <a:srgbClr val="000099"/>
                </a:solidFill>
                <a:effectLst/>
                <a:cs typeface="Times New Roman" pitchFamily="18" charset="0"/>
              </a:rPr>
              <a:t>C</a:t>
            </a: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 y </a:t>
            </a:r>
            <a:r>
              <a:rPr lang="es-MX" sz="1800" dirty="0">
                <a:solidFill>
                  <a:srgbClr val="000099"/>
                </a:solidFill>
                <a:effectLst/>
                <a:cs typeface="Times New Roman" pitchFamily="18" charset="0"/>
              </a:rPr>
              <a:t>D</a:t>
            </a: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, como se muestra a continuación:</a:t>
            </a:r>
            <a:endParaRPr lang="es-ES" sz="1800" b="0" dirty="0">
              <a:solidFill>
                <a:srgbClr val="000099"/>
              </a:solidFill>
              <a:effectLst/>
            </a:endParaRPr>
          </a:p>
        </p:txBody>
      </p:sp>
      <p:sp>
        <p:nvSpPr>
          <p:cNvPr id="260105" name="Line 9"/>
          <p:cNvSpPr>
            <a:spLocks noChangeShapeType="1"/>
          </p:cNvSpPr>
          <p:nvPr/>
        </p:nvSpPr>
        <p:spPr bwMode="auto">
          <a:xfrm>
            <a:off x="3113540" y="3302794"/>
            <a:ext cx="798513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 b="0">
              <a:solidFill>
                <a:srgbClr val="0000CC"/>
              </a:solidFill>
              <a:effectLst/>
            </a:endParaRPr>
          </a:p>
        </p:txBody>
      </p:sp>
      <p:grpSp>
        <p:nvGrpSpPr>
          <p:cNvPr id="260106" name="Group 10"/>
          <p:cNvGrpSpPr>
            <a:grpSpLocks/>
          </p:cNvGrpSpPr>
          <p:nvPr/>
        </p:nvGrpSpPr>
        <p:grpSpPr bwMode="auto">
          <a:xfrm>
            <a:off x="3182704" y="3983928"/>
            <a:ext cx="619125" cy="76200"/>
            <a:chOff x="1728" y="3216"/>
            <a:chExt cx="435" cy="48"/>
          </a:xfrm>
        </p:grpSpPr>
        <p:sp>
          <p:nvSpPr>
            <p:cNvPr id="260107" name="Line 11"/>
            <p:cNvSpPr>
              <a:spLocks noChangeShapeType="1"/>
            </p:cNvSpPr>
            <p:nvPr/>
          </p:nvSpPr>
          <p:spPr bwMode="auto">
            <a:xfrm>
              <a:off x="1728" y="3216"/>
              <a:ext cx="435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 b="0">
                <a:solidFill>
                  <a:srgbClr val="0000CC"/>
                </a:solidFill>
                <a:effectLst/>
              </a:endParaRPr>
            </a:p>
          </p:txBody>
        </p:sp>
        <p:sp>
          <p:nvSpPr>
            <p:cNvPr id="260108" name="Line 12"/>
            <p:cNvSpPr>
              <a:spLocks noChangeShapeType="1"/>
            </p:cNvSpPr>
            <p:nvPr/>
          </p:nvSpPr>
          <p:spPr bwMode="auto">
            <a:xfrm flipH="1">
              <a:off x="1857" y="3264"/>
              <a:ext cx="15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 b="0">
                <a:solidFill>
                  <a:srgbClr val="0000CC"/>
                </a:solidFill>
                <a:effectLst/>
              </a:endParaRPr>
            </a:p>
          </p:txBody>
        </p:sp>
      </p:grpSp>
      <p:grpSp>
        <p:nvGrpSpPr>
          <p:cNvPr id="260136" name="Group 40"/>
          <p:cNvGrpSpPr>
            <a:grpSpLocks/>
          </p:cNvGrpSpPr>
          <p:nvPr/>
        </p:nvGrpSpPr>
        <p:grpSpPr bwMode="auto">
          <a:xfrm>
            <a:off x="3275856" y="5862508"/>
            <a:ext cx="442913" cy="76200"/>
            <a:chOff x="1810" y="3840"/>
            <a:chExt cx="279" cy="48"/>
          </a:xfrm>
        </p:grpSpPr>
        <p:sp>
          <p:nvSpPr>
            <p:cNvPr id="260137" name="Line 41"/>
            <p:cNvSpPr>
              <a:spLocks noChangeShapeType="1"/>
            </p:cNvSpPr>
            <p:nvPr/>
          </p:nvSpPr>
          <p:spPr bwMode="auto">
            <a:xfrm>
              <a:off x="1810" y="3840"/>
              <a:ext cx="277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 b="0">
                <a:solidFill>
                  <a:srgbClr val="0000CC"/>
                </a:solidFill>
                <a:effectLst/>
              </a:endParaRPr>
            </a:p>
          </p:txBody>
        </p:sp>
        <p:sp>
          <p:nvSpPr>
            <p:cNvPr id="260138" name="Line 42"/>
            <p:cNvSpPr>
              <a:spLocks noChangeShapeType="1"/>
            </p:cNvSpPr>
            <p:nvPr/>
          </p:nvSpPr>
          <p:spPr bwMode="auto">
            <a:xfrm flipH="1">
              <a:off x="1810" y="3888"/>
              <a:ext cx="27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 b="0">
                <a:solidFill>
                  <a:srgbClr val="0000CC"/>
                </a:solidFill>
                <a:effectLst/>
              </a:endParaRPr>
            </a:p>
          </p:txBody>
        </p:sp>
      </p:grpSp>
      <p:grpSp>
        <p:nvGrpSpPr>
          <p:cNvPr id="3" name="2 Grupo"/>
          <p:cNvGrpSpPr/>
          <p:nvPr/>
        </p:nvGrpSpPr>
        <p:grpSpPr>
          <a:xfrm>
            <a:off x="1472172" y="2481743"/>
            <a:ext cx="3963924" cy="299185"/>
            <a:chOff x="1472172" y="2348880"/>
            <a:chExt cx="3963924" cy="299185"/>
          </a:xfrm>
        </p:grpSpPr>
        <p:grpSp>
          <p:nvGrpSpPr>
            <p:cNvPr id="2" name="1 Grupo"/>
            <p:cNvGrpSpPr/>
            <p:nvPr/>
          </p:nvGrpSpPr>
          <p:grpSpPr>
            <a:xfrm>
              <a:off x="1472172" y="2348880"/>
              <a:ext cx="3963924" cy="299185"/>
              <a:chOff x="2108369" y="2277447"/>
              <a:chExt cx="3963924" cy="299185"/>
            </a:xfrm>
          </p:grpSpPr>
          <p:sp>
            <p:nvSpPr>
              <p:cNvPr id="42" name="Text Box 2"/>
              <p:cNvSpPr txBox="1">
                <a:spLocks noChangeArrowheads="1"/>
              </p:cNvSpPr>
              <p:nvPr/>
            </p:nvSpPr>
            <p:spPr bwMode="auto">
              <a:xfrm>
                <a:off x="2108369" y="2277447"/>
                <a:ext cx="23941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 smtClean="0">
                    <a:effectLst/>
                    <a:cs typeface="Times New Roman" pitchFamily="18" charset="0"/>
                  </a:rPr>
                  <a:t>A</a:t>
                </a:r>
                <a:endParaRPr lang="es-ES" sz="1800" baseline="-25000" dirty="0">
                  <a:effectLst/>
                </a:endParaRPr>
              </a:p>
            </p:txBody>
          </p:sp>
          <p:sp>
            <p:nvSpPr>
              <p:cNvPr id="43" name="Text Box 2"/>
              <p:cNvSpPr txBox="1">
                <a:spLocks noChangeArrowheads="1"/>
              </p:cNvSpPr>
              <p:nvPr/>
            </p:nvSpPr>
            <p:spPr bwMode="auto">
              <a:xfrm>
                <a:off x="3221292" y="2299633"/>
                <a:ext cx="23941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 smtClean="0">
                    <a:effectLst/>
                    <a:cs typeface="Times New Roman" pitchFamily="18" charset="0"/>
                  </a:rPr>
                  <a:t>B</a:t>
                </a:r>
                <a:endParaRPr lang="es-ES" sz="1800" baseline="-25000" dirty="0">
                  <a:effectLst/>
                </a:endParaRPr>
              </a:p>
            </p:txBody>
          </p:sp>
          <p:sp>
            <p:nvSpPr>
              <p:cNvPr id="44" name="Text Box 2"/>
              <p:cNvSpPr txBox="1">
                <a:spLocks noChangeArrowheads="1"/>
              </p:cNvSpPr>
              <p:nvPr/>
            </p:nvSpPr>
            <p:spPr bwMode="auto">
              <a:xfrm>
                <a:off x="4704141" y="2299633"/>
                <a:ext cx="23941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 smtClean="0">
                    <a:effectLst/>
                    <a:cs typeface="Times New Roman" pitchFamily="18" charset="0"/>
                  </a:rPr>
                  <a:t>C</a:t>
                </a:r>
                <a:endParaRPr lang="es-ES" sz="1800" baseline="-25000" dirty="0">
                  <a:effectLst/>
                </a:endParaRPr>
              </a:p>
            </p:txBody>
          </p:sp>
          <p:sp>
            <p:nvSpPr>
              <p:cNvPr id="45" name="Text Box 2"/>
              <p:cNvSpPr txBox="1">
                <a:spLocks noChangeArrowheads="1"/>
              </p:cNvSpPr>
              <p:nvPr/>
            </p:nvSpPr>
            <p:spPr bwMode="auto">
              <a:xfrm>
                <a:off x="5832878" y="2299633"/>
                <a:ext cx="23941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 smtClean="0">
                    <a:effectLst/>
                    <a:cs typeface="Times New Roman" pitchFamily="18" charset="0"/>
                  </a:rPr>
                  <a:t>D</a:t>
                </a:r>
                <a:endParaRPr lang="es-ES" sz="1800" baseline="-25000" dirty="0">
                  <a:effectLst/>
                </a:endParaRPr>
              </a:p>
            </p:txBody>
          </p:sp>
          <p:cxnSp>
            <p:nvCxnSpPr>
              <p:cNvPr id="46" name="45 Conector recto de flecha"/>
              <p:cNvCxnSpPr/>
              <p:nvPr/>
            </p:nvCxnSpPr>
            <p:spPr bwMode="auto">
              <a:xfrm>
                <a:off x="3826622" y="2403297"/>
                <a:ext cx="571504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CC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  <p:sp>
            <p:nvSpPr>
              <p:cNvPr id="47" name="Text Box 2"/>
              <p:cNvSpPr txBox="1">
                <a:spLocks noChangeArrowheads="1"/>
              </p:cNvSpPr>
              <p:nvPr/>
            </p:nvSpPr>
            <p:spPr bwMode="auto">
              <a:xfrm>
                <a:off x="2696586" y="2277447"/>
                <a:ext cx="20735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 smtClean="0">
                    <a:effectLst/>
                    <a:cs typeface="Times New Roman" pitchFamily="18" charset="0"/>
                  </a:rPr>
                  <a:t>+</a:t>
                </a:r>
                <a:endParaRPr lang="es-ES" sz="1800" baseline="-25000" dirty="0">
                  <a:effectLst/>
                </a:endParaRPr>
              </a:p>
            </p:txBody>
          </p:sp>
          <p:sp>
            <p:nvSpPr>
              <p:cNvPr id="48" name="Text Box 2"/>
              <p:cNvSpPr txBox="1">
                <a:spLocks noChangeArrowheads="1"/>
              </p:cNvSpPr>
              <p:nvPr/>
            </p:nvSpPr>
            <p:spPr bwMode="auto">
              <a:xfrm>
                <a:off x="5280205" y="2277447"/>
                <a:ext cx="20735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 smtClean="0">
                    <a:effectLst/>
                    <a:cs typeface="Times New Roman" pitchFamily="18" charset="0"/>
                  </a:rPr>
                  <a:t>+</a:t>
                </a:r>
                <a:endParaRPr lang="es-ES" sz="1800" baseline="-25000" dirty="0">
                  <a:effectLst/>
                </a:endParaRPr>
              </a:p>
            </p:txBody>
          </p:sp>
        </p:grpSp>
        <p:cxnSp>
          <p:nvCxnSpPr>
            <p:cNvPr id="76" name="75 Conector recto de flecha"/>
            <p:cNvCxnSpPr/>
            <p:nvPr/>
          </p:nvCxnSpPr>
          <p:spPr bwMode="auto">
            <a:xfrm flipH="1">
              <a:off x="3188450" y="2551441"/>
              <a:ext cx="571504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</p:grpSp>
      <p:grpSp>
        <p:nvGrpSpPr>
          <p:cNvPr id="17" name="16 Grupo"/>
          <p:cNvGrpSpPr/>
          <p:nvPr/>
        </p:nvGrpSpPr>
        <p:grpSpPr>
          <a:xfrm>
            <a:off x="806587" y="3151306"/>
            <a:ext cx="4710650" cy="349702"/>
            <a:chOff x="806587" y="3151306"/>
            <a:chExt cx="4710650" cy="349702"/>
          </a:xfrm>
        </p:grpSpPr>
        <p:grpSp>
          <p:nvGrpSpPr>
            <p:cNvPr id="60" name="59 Grupo"/>
            <p:cNvGrpSpPr/>
            <p:nvPr/>
          </p:nvGrpSpPr>
          <p:grpSpPr>
            <a:xfrm>
              <a:off x="1478266" y="3163483"/>
              <a:ext cx="4038971" cy="299185"/>
              <a:chOff x="2074051" y="2277447"/>
              <a:chExt cx="4038971" cy="299185"/>
            </a:xfrm>
          </p:grpSpPr>
          <p:sp>
            <p:nvSpPr>
              <p:cNvPr id="61" name="Text Box 2"/>
              <p:cNvSpPr txBox="1">
                <a:spLocks noChangeArrowheads="1"/>
              </p:cNvSpPr>
              <p:nvPr/>
            </p:nvSpPr>
            <p:spPr bwMode="auto">
              <a:xfrm>
                <a:off x="2074051" y="2277447"/>
                <a:ext cx="2843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A</a:t>
                </a:r>
                <a:r>
                  <a:rPr lang="es-MX" sz="1200" b="0" baseline="-2500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0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62" name="Text Box 2"/>
              <p:cNvSpPr txBox="1">
                <a:spLocks noChangeArrowheads="1"/>
              </p:cNvSpPr>
              <p:nvPr/>
            </p:nvSpPr>
            <p:spPr bwMode="auto">
              <a:xfrm>
                <a:off x="3198849" y="2299633"/>
                <a:ext cx="2843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algn="just" eaLnBrk="1" hangingPunct="1">
                  <a:spcAft>
                    <a:spcPts val="0"/>
                  </a:spcAft>
                </a:pPr>
                <a:r>
                  <a:rPr lang="es-MX" sz="1800" b="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B</a:t>
                </a:r>
                <a:r>
                  <a:rPr lang="es-MX" sz="1200" b="0" baseline="-2500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0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63" name="Text Box 2"/>
              <p:cNvSpPr txBox="1">
                <a:spLocks noChangeArrowheads="1"/>
              </p:cNvSpPr>
              <p:nvPr/>
            </p:nvSpPr>
            <p:spPr bwMode="auto">
              <a:xfrm>
                <a:off x="4687161" y="2299633"/>
                <a:ext cx="29712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C</a:t>
                </a:r>
                <a:r>
                  <a:rPr lang="es-MX" sz="1200" b="0" baseline="-2500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0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64" name="Text Box 2"/>
              <p:cNvSpPr txBox="1">
                <a:spLocks noChangeArrowheads="1"/>
              </p:cNvSpPr>
              <p:nvPr/>
            </p:nvSpPr>
            <p:spPr bwMode="auto">
              <a:xfrm>
                <a:off x="5815898" y="2299633"/>
                <a:ext cx="29712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D</a:t>
                </a:r>
                <a:r>
                  <a:rPr lang="es-MX" sz="1200" b="0" baseline="-2500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0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</p:grpSp>
        <p:grpSp>
          <p:nvGrpSpPr>
            <p:cNvPr id="15" name="14 Grupo"/>
            <p:cNvGrpSpPr/>
            <p:nvPr/>
          </p:nvGrpSpPr>
          <p:grpSpPr>
            <a:xfrm>
              <a:off x="806587" y="3151306"/>
              <a:ext cx="525053" cy="349702"/>
              <a:chOff x="782022" y="3112966"/>
              <a:chExt cx="525053" cy="349702"/>
            </a:xfrm>
          </p:grpSpPr>
          <p:sp>
            <p:nvSpPr>
              <p:cNvPr id="96" name="Rectangle 6"/>
              <p:cNvSpPr>
                <a:spLocks noChangeArrowheads="1"/>
              </p:cNvSpPr>
              <p:nvPr/>
            </p:nvSpPr>
            <p:spPr bwMode="auto">
              <a:xfrm>
                <a:off x="782022" y="3112966"/>
                <a:ext cx="185948" cy="349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36000" rIns="0" bIns="36000">
                <a:spAutoFit/>
              </a:bodyPr>
              <a:lstStyle/>
              <a:p>
                <a:pPr algn="l" eaLnBrk="1" hangingPunct="1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1800" b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t</a:t>
                </a:r>
                <a:r>
                  <a:rPr lang="en-US" sz="1200" b="0" baseline="-30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0</a:t>
                </a:r>
                <a:r>
                  <a:rPr lang="en-US" sz="1800" b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 </a:t>
                </a:r>
                <a:endParaRPr lang="es-ES" sz="1800" b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13 CuadroTexto"/>
                  <p:cNvSpPr txBox="1"/>
                  <p:nvPr/>
                </p:nvSpPr>
                <p:spPr>
                  <a:xfrm>
                    <a:off x="899592" y="3143849"/>
                    <a:ext cx="407483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groupChr>
                            <m:groupChrPr>
                              <m:chr m:val="⇒"/>
                              <m:vertJc m:val="bot"/>
                              <m:ctrlPr>
                                <a:rPr lang="es-MX" sz="140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 m:alnAt="2"/>
                                </m:rPr>
                                <a:rPr lang="es-MX" sz="1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s-MX" sz="1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     </m:t>
                              </m:r>
                            </m:e>
                          </m:groupChr>
                        </m:oMath>
                      </m:oMathPara>
                    </a14:m>
                    <a:endParaRPr lang="es-MX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4" name="13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99592" y="3143849"/>
                    <a:ext cx="407483" cy="307777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MX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8" name="17 Grupo"/>
          <p:cNvGrpSpPr/>
          <p:nvPr/>
        </p:nvGrpSpPr>
        <p:grpSpPr>
          <a:xfrm>
            <a:off x="806587" y="3790802"/>
            <a:ext cx="4705807" cy="353606"/>
            <a:chOff x="806587" y="3790802"/>
            <a:chExt cx="4705807" cy="353606"/>
          </a:xfrm>
        </p:grpSpPr>
        <p:grpSp>
          <p:nvGrpSpPr>
            <p:cNvPr id="81" name="80 Grupo"/>
            <p:cNvGrpSpPr/>
            <p:nvPr/>
          </p:nvGrpSpPr>
          <p:grpSpPr>
            <a:xfrm>
              <a:off x="1473423" y="3845223"/>
              <a:ext cx="4038971" cy="299185"/>
              <a:chOff x="2074051" y="2277447"/>
              <a:chExt cx="4038971" cy="299185"/>
            </a:xfrm>
          </p:grpSpPr>
          <p:sp>
            <p:nvSpPr>
              <p:cNvPr id="82" name="Text Box 2"/>
              <p:cNvSpPr txBox="1">
                <a:spLocks noChangeArrowheads="1"/>
              </p:cNvSpPr>
              <p:nvPr/>
            </p:nvSpPr>
            <p:spPr bwMode="auto">
              <a:xfrm>
                <a:off x="2074051" y="2277447"/>
                <a:ext cx="2843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A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1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83" name="Text Box 2"/>
              <p:cNvSpPr txBox="1">
                <a:spLocks noChangeArrowheads="1"/>
              </p:cNvSpPr>
              <p:nvPr/>
            </p:nvSpPr>
            <p:spPr bwMode="auto">
              <a:xfrm>
                <a:off x="3198849" y="2299633"/>
                <a:ext cx="2843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algn="just" eaLnBrk="1" hangingPunct="1">
                  <a:spcAft>
                    <a:spcPts val="0"/>
                  </a:spcAft>
                </a:pPr>
                <a:r>
                  <a:rPr lang="es-MX" sz="1800" b="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B</a:t>
                </a:r>
                <a:r>
                  <a:rPr lang="es-MX" sz="1200" b="0" baseline="-2500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1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84" name="Text Box 2"/>
              <p:cNvSpPr txBox="1">
                <a:spLocks noChangeArrowheads="1"/>
              </p:cNvSpPr>
              <p:nvPr/>
            </p:nvSpPr>
            <p:spPr bwMode="auto">
              <a:xfrm>
                <a:off x="4687161" y="2299633"/>
                <a:ext cx="29712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C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1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85" name="Text Box 2"/>
              <p:cNvSpPr txBox="1">
                <a:spLocks noChangeArrowheads="1"/>
              </p:cNvSpPr>
              <p:nvPr/>
            </p:nvSpPr>
            <p:spPr bwMode="auto">
              <a:xfrm>
                <a:off x="5815898" y="2299633"/>
                <a:ext cx="29712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D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1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</p:grpSp>
        <p:grpSp>
          <p:nvGrpSpPr>
            <p:cNvPr id="16" name="15 Grupo"/>
            <p:cNvGrpSpPr/>
            <p:nvPr/>
          </p:nvGrpSpPr>
          <p:grpSpPr>
            <a:xfrm>
              <a:off x="806587" y="3790802"/>
              <a:ext cx="525053" cy="349702"/>
              <a:chOff x="806587" y="3790802"/>
              <a:chExt cx="525053" cy="349702"/>
            </a:xfrm>
          </p:grpSpPr>
          <p:sp>
            <p:nvSpPr>
              <p:cNvPr id="113" name="Rectangle 6"/>
              <p:cNvSpPr>
                <a:spLocks noChangeArrowheads="1"/>
              </p:cNvSpPr>
              <p:nvPr/>
            </p:nvSpPr>
            <p:spPr bwMode="auto">
              <a:xfrm>
                <a:off x="806587" y="3790802"/>
                <a:ext cx="185948" cy="349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36000" rIns="0" bIns="36000">
                <a:spAutoFit/>
              </a:bodyPr>
              <a:lstStyle/>
              <a:p>
                <a:pPr algn="l" eaLnBrk="1" hangingPunct="1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1800" b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t</a:t>
                </a:r>
                <a:r>
                  <a:rPr lang="en-US" sz="1200" b="0" baseline="-30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1</a:t>
                </a:r>
                <a:r>
                  <a:rPr lang="en-US" sz="1800" b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 </a:t>
                </a:r>
                <a:endParaRPr lang="es-ES" sz="1800" b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4" name="113 CuadroTexto"/>
                  <p:cNvSpPr txBox="1"/>
                  <p:nvPr/>
                </p:nvSpPr>
                <p:spPr>
                  <a:xfrm>
                    <a:off x="924157" y="3821685"/>
                    <a:ext cx="407483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groupChr>
                            <m:groupChrPr>
                              <m:chr m:val="⇒"/>
                              <m:vertJc m:val="bot"/>
                              <m:ctrlPr>
                                <a:rPr lang="es-MX" sz="140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 m:alnAt="2"/>
                                </m:rPr>
                                <a:rPr lang="es-MX" sz="1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s-MX" sz="1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     </m:t>
                              </m:r>
                            </m:e>
                          </m:groupChr>
                        </m:oMath>
                      </m:oMathPara>
                    </a14:m>
                    <a:endParaRPr lang="es-MX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4" name="113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4157" y="3821685"/>
                    <a:ext cx="407483" cy="307777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MX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9" name="18 Grupo"/>
          <p:cNvGrpSpPr/>
          <p:nvPr/>
        </p:nvGrpSpPr>
        <p:grpSpPr>
          <a:xfrm>
            <a:off x="806587" y="4493028"/>
            <a:ext cx="4701517" cy="349702"/>
            <a:chOff x="806587" y="4493028"/>
            <a:chExt cx="4701517" cy="349702"/>
          </a:xfrm>
        </p:grpSpPr>
        <p:grpSp>
          <p:nvGrpSpPr>
            <p:cNvPr id="86" name="85 Grupo"/>
            <p:cNvGrpSpPr/>
            <p:nvPr/>
          </p:nvGrpSpPr>
          <p:grpSpPr>
            <a:xfrm>
              <a:off x="1469132" y="4526963"/>
              <a:ext cx="4038972" cy="299185"/>
              <a:chOff x="2074050" y="2277447"/>
              <a:chExt cx="4038972" cy="299185"/>
            </a:xfrm>
          </p:grpSpPr>
          <p:sp>
            <p:nvSpPr>
              <p:cNvPr id="87" name="Text Box 2"/>
              <p:cNvSpPr txBox="1">
                <a:spLocks noChangeArrowheads="1"/>
              </p:cNvSpPr>
              <p:nvPr/>
            </p:nvSpPr>
            <p:spPr bwMode="auto">
              <a:xfrm>
                <a:off x="2074050" y="2277447"/>
                <a:ext cx="28430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A</a:t>
                </a:r>
                <a:r>
                  <a:rPr lang="es-MX" sz="1200" b="0" baseline="-2500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2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88" name="Text Box 2"/>
              <p:cNvSpPr txBox="1">
                <a:spLocks noChangeArrowheads="1"/>
              </p:cNvSpPr>
              <p:nvPr/>
            </p:nvSpPr>
            <p:spPr bwMode="auto">
              <a:xfrm>
                <a:off x="3198849" y="2299633"/>
                <a:ext cx="2843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algn="just" eaLnBrk="1" hangingPunct="1">
                  <a:spcAft>
                    <a:spcPts val="0"/>
                  </a:spcAft>
                </a:pPr>
                <a:r>
                  <a:rPr lang="es-MX" sz="1800" b="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B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2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89" name="Text Box 2"/>
              <p:cNvSpPr txBox="1">
                <a:spLocks noChangeArrowheads="1"/>
              </p:cNvSpPr>
              <p:nvPr/>
            </p:nvSpPr>
            <p:spPr bwMode="auto">
              <a:xfrm>
                <a:off x="4687160" y="2299633"/>
                <a:ext cx="29712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C</a:t>
                </a:r>
                <a:r>
                  <a:rPr lang="es-MX" sz="1200" b="0" baseline="-2500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2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90" name="Text Box 2"/>
              <p:cNvSpPr txBox="1">
                <a:spLocks noChangeArrowheads="1"/>
              </p:cNvSpPr>
              <p:nvPr/>
            </p:nvSpPr>
            <p:spPr bwMode="auto">
              <a:xfrm>
                <a:off x="5815897" y="2299633"/>
                <a:ext cx="29712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D</a:t>
                </a:r>
                <a:r>
                  <a:rPr lang="es-MX" sz="1200" b="0" baseline="-25000" dirty="0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2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</p:grpSp>
        <p:grpSp>
          <p:nvGrpSpPr>
            <p:cNvPr id="117" name="116 Grupo"/>
            <p:cNvGrpSpPr/>
            <p:nvPr/>
          </p:nvGrpSpPr>
          <p:grpSpPr>
            <a:xfrm>
              <a:off x="806587" y="4493028"/>
              <a:ext cx="525053" cy="349702"/>
              <a:chOff x="806587" y="3790802"/>
              <a:chExt cx="525053" cy="349702"/>
            </a:xfrm>
          </p:grpSpPr>
          <p:sp>
            <p:nvSpPr>
              <p:cNvPr id="118" name="Rectangle 6"/>
              <p:cNvSpPr>
                <a:spLocks noChangeArrowheads="1"/>
              </p:cNvSpPr>
              <p:nvPr/>
            </p:nvSpPr>
            <p:spPr bwMode="auto">
              <a:xfrm>
                <a:off x="806587" y="3790802"/>
                <a:ext cx="185948" cy="349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36000" rIns="0" bIns="36000">
                <a:spAutoFit/>
              </a:bodyPr>
              <a:lstStyle/>
              <a:p>
                <a:pPr algn="l" eaLnBrk="1" hangingPunct="1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1800" b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t</a:t>
                </a:r>
                <a:r>
                  <a:rPr lang="en-US" sz="1200" b="0" baseline="-30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2</a:t>
                </a:r>
                <a:r>
                  <a:rPr lang="en-US" sz="1800" b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 </a:t>
                </a:r>
                <a:endParaRPr lang="es-ES" sz="1800" b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9" name="118 CuadroTexto"/>
                  <p:cNvSpPr txBox="1"/>
                  <p:nvPr/>
                </p:nvSpPr>
                <p:spPr>
                  <a:xfrm>
                    <a:off x="924157" y="3821685"/>
                    <a:ext cx="407483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groupChr>
                            <m:groupChrPr>
                              <m:chr m:val="⇒"/>
                              <m:vertJc m:val="bot"/>
                              <m:ctrlPr>
                                <a:rPr lang="es-MX" sz="140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 m:alnAt="2"/>
                                </m:rPr>
                                <a:rPr lang="es-MX" sz="1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s-MX" sz="1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     </m:t>
                              </m:r>
                            </m:e>
                          </m:groupChr>
                        </m:oMath>
                      </m:oMathPara>
                    </a14:m>
                    <a:endParaRPr lang="es-MX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9" name="118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4157" y="3821685"/>
                    <a:ext cx="407483" cy="307777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MX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1" name="20 Grupo"/>
          <p:cNvGrpSpPr/>
          <p:nvPr/>
        </p:nvGrpSpPr>
        <p:grpSpPr>
          <a:xfrm>
            <a:off x="806587" y="5711878"/>
            <a:ext cx="4740943" cy="349702"/>
            <a:chOff x="806587" y="5711878"/>
            <a:chExt cx="4740943" cy="349702"/>
          </a:xfrm>
        </p:grpSpPr>
        <p:grpSp>
          <p:nvGrpSpPr>
            <p:cNvPr id="91" name="90 Grupo"/>
            <p:cNvGrpSpPr/>
            <p:nvPr/>
          </p:nvGrpSpPr>
          <p:grpSpPr>
            <a:xfrm>
              <a:off x="1450850" y="5722103"/>
              <a:ext cx="4096680" cy="299185"/>
              <a:chOff x="2045196" y="2277447"/>
              <a:chExt cx="4096680" cy="299185"/>
            </a:xfrm>
          </p:grpSpPr>
          <p:sp>
            <p:nvSpPr>
              <p:cNvPr id="92" name="Text Box 2"/>
              <p:cNvSpPr txBox="1">
                <a:spLocks noChangeArrowheads="1"/>
              </p:cNvSpPr>
              <p:nvPr/>
            </p:nvSpPr>
            <p:spPr bwMode="auto">
              <a:xfrm>
                <a:off x="2045196" y="2277447"/>
                <a:ext cx="342009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 err="1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A</a:t>
                </a:r>
                <a:r>
                  <a:rPr lang="es-MX" sz="1200" b="0" baseline="-25000" dirty="0" err="1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eq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93" name="Text Box 2"/>
              <p:cNvSpPr txBox="1">
                <a:spLocks noChangeArrowheads="1"/>
              </p:cNvSpPr>
              <p:nvPr/>
            </p:nvSpPr>
            <p:spPr bwMode="auto">
              <a:xfrm>
                <a:off x="3169995" y="2299633"/>
                <a:ext cx="34200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algn="just" eaLnBrk="1" hangingPunct="1">
                  <a:spcAft>
                    <a:spcPts val="0"/>
                  </a:spcAft>
                </a:pPr>
                <a:r>
                  <a:rPr lang="es-MX" sz="1800" b="0" dirty="0" err="1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B</a:t>
                </a:r>
                <a:r>
                  <a:rPr lang="es-MX" sz="1200" b="0" baseline="-25000" dirty="0" err="1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eq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94" name="Text Box 2"/>
              <p:cNvSpPr txBox="1">
                <a:spLocks noChangeArrowheads="1"/>
              </p:cNvSpPr>
              <p:nvPr/>
            </p:nvSpPr>
            <p:spPr bwMode="auto">
              <a:xfrm>
                <a:off x="4658306" y="2299633"/>
                <a:ext cx="35483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 err="1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C</a:t>
                </a:r>
                <a:r>
                  <a:rPr lang="es-MX" sz="1200" b="0" baseline="-25000" dirty="0" err="1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eq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95" name="Text Box 2"/>
              <p:cNvSpPr txBox="1">
                <a:spLocks noChangeArrowheads="1"/>
              </p:cNvSpPr>
              <p:nvPr/>
            </p:nvSpPr>
            <p:spPr bwMode="auto">
              <a:xfrm>
                <a:off x="5787043" y="2299633"/>
                <a:ext cx="35483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 err="1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D</a:t>
                </a:r>
                <a:r>
                  <a:rPr lang="es-MX" sz="1200" b="0" baseline="-25000" dirty="0" err="1" smtClean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eq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</p:grpSp>
        <p:grpSp>
          <p:nvGrpSpPr>
            <p:cNvPr id="120" name="119 Grupo"/>
            <p:cNvGrpSpPr/>
            <p:nvPr/>
          </p:nvGrpSpPr>
          <p:grpSpPr>
            <a:xfrm>
              <a:off x="806587" y="5711878"/>
              <a:ext cx="525053" cy="349702"/>
              <a:chOff x="806587" y="3790802"/>
              <a:chExt cx="525053" cy="349702"/>
            </a:xfrm>
          </p:grpSpPr>
          <p:sp>
            <p:nvSpPr>
              <p:cNvPr id="121" name="Rectangle 6"/>
              <p:cNvSpPr>
                <a:spLocks noChangeArrowheads="1"/>
              </p:cNvSpPr>
              <p:nvPr/>
            </p:nvSpPr>
            <p:spPr bwMode="auto">
              <a:xfrm>
                <a:off x="806587" y="3790802"/>
                <a:ext cx="243656" cy="349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36000" rIns="0" bIns="36000">
                <a:spAutoFit/>
              </a:bodyPr>
              <a:lstStyle/>
              <a:p>
                <a:pPr algn="l" eaLnBrk="1" hangingPunct="1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1800" b="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t</a:t>
                </a:r>
                <a:r>
                  <a:rPr lang="en-US" sz="1200" b="0" baseline="-300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eq</a:t>
                </a:r>
                <a:r>
                  <a:rPr lang="en-US" sz="1800" b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 </a:t>
                </a:r>
                <a:endParaRPr lang="es-ES" sz="1800" b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2" name="121 CuadroTexto"/>
                  <p:cNvSpPr txBox="1"/>
                  <p:nvPr/>
                </p:nvSpPr>
                <p:spPr>
                  <a:xfrm>
                    <a:off x="924157" y="3821685"/>
                    <a:ext cx="407483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groupChr>
                            <m:groupChrPr>
                              <m:chr m:val="⇒"/>
                              <m:vertJc m:val="bot"/>
                              <m:ctrlPr>
                                <a:rPr lang="es-MX" sz="140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 m:alnAt="2"/>
                                </m:rPr>
                                <a:rPr lang="es-MX" sz="1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s-MX" sz="1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     </m:t>
                              </m:r>
                            </m:e>
                          </m:groupChr>
                        </m:oMath>
                      </m:oMathPara>
                    </a14:m>
                    <a:endParaRPr lang="es-MX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2" name="121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4157" y="3821685"/>
                    <a:ext cx="407483" cy="307777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MX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0" name="19 Grupo"/>
          <p:cNvGrpSpPr/>
          <p:nvPr/>
        </p:nvGrpSpPr>
        <p:grpSpPr>
          <a:xfrm>
            <a:off x="842491" y="5020344"/>
            <a:ext cx="4502549" cy="501595"/>
            <a:chOff x="842491" y="5020344"/>
            <a:chExt cx="4502549" cy="501595"/>
          </a:xfrm>
        </p:grpSpPr>
        <p:grpSp>
          <p:nvGrpSpPr>
            <p:cNvPr id="260114" name="Group 18"/>
            <p:cNvGrpSpPr>
              <a:grpSpLocks/>
            </p:cNvGrpSpPr>
            <p:nvPr/>
          </p:nvGrpSpPr>
          <p:grpSpPr bwMode="auto">
            <a:xfrm>
              <a:off x="1575178" y="5020344"/>
              <a:ext cx="39688" cy="496888"/>
              <a:chOff x="192" y="3504"/>
              <a:chExt cx="25" cy="313"/>
            </a:xfrm>
            <a:solidFill>
              <a:schemeClr val="accent2"/>
            </a:solidFill>
          </p:grpSpPr>
          <p:sp>
            <p:nvSpPr>
              <p:cNvPr id="260115" name="Oval 19"/>
              <p:cNvSpPr>
                <a:spLocks noChangeArrowheads="1"/>
              </p:cNvSpPr>
              <p:nvPr/>
            </p:nvSpPr>
            <p:spPr bwMode="auto">
              <a:xfrm>
                <a:off x="192" y="3504"/>
                <a:ext cx="25" cy="25"/>
              </a:xfrm>
              <a:prstGeom prst="ellipse">
                <a:avLst/>
              </a:prstGeom>
              <a:grpFill/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 sz="1000" b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260116" name="Oval 20"/>
              <p:cNvSpPr>
                <a:spLocks noChangeArrowheads="1"/>
              </p:cNvSpPr>
              <p:nvPr/>
            </p:nvSpPr>
            <p:spPr bwMode="auto">
              <a:xfrm>
                <a:off x="192" y="3648"/>
                <a:ext cx="25" cy="25"/>
              </a:xfrm>
              <a:prstGeom prst="ellipse">
                <a:avLst/>
              </a:prstGeom>
              <a:grpFill/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 sz="1000" b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260117" name="Oval 21"/>
              <p:cNvSpPr>
                <a:spLocks noChangeArrowheads="1"/>
              </p:cNvSpPr>
              <p:nvPr/>
            </p:nvSpPr>
            <p:spPr bwMode="auto">
              <a:xfrm>
                <a:off x="192" y="3792"/>
                <a:ext cx="25" cy="25"/>
              </a:xfrm>
              <a:prstGeom prst="ellipse">
                <a:avLst/>
              </a:prstGeom>
              <a:grpFill/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 sz="1000" b="0">
                  <a:solidFill>
                    <a:srgbClr val="0000CC"/>
                  </a:solidFill>
                  <a:effectLst/>
                </a:endParaRPr>
              </a:p>
            </p:txBody>
          </p:sp>
        </p:grpSp>
        <p:grpSp>
          <p:nvGrpSpPr>
            <p:cNvPr id="260118" name="Group 22"/>
            <p:cNvGrpSpPr>
              <a:grpSpLocks/>
            </p:cNvGrpSpPr>
            <p:nvPr/>
          </p:nvGrpSpPr>
          <p:grpSpPr bwMode="auto">
            <a:xfrm>
              <a:off x="2697090" y="5020344"/>
              <a:ext cx="2647950" cy="496888"/>
              <a:chOff x="736" y="3408"/>
              <a:chExt cx="1668" cy="313"/>
            </a:xfrm>
            <a:solidFill>
              <a:schemeClr val="accent2"/>
            </a:solidFill>
          </p:grpSpPr>
          <p:grpSp>
            <p:nvGrpSpPr>
              <p:cNvPr id="260119" name="Group 23"/>
              <p:cNvGrpSpPr>
                <a:grpSpLocks/>
              </p:cNvGrpSpPr>
              <p:nvPr/>
            </p:nvGrpSpPr>
            <p:grpSpPr bwMode="auto">
              <a:xfrm>
                <a:off x="736" y="3408"/>
                <a:ext cx="25" cy="313"/>
                <a:chOff x="192" y="3504"/>
                <a:chExt cx="25" cy="313"/>
              </a:xfrm>
              <a:grpFill/>
            </p:grpSpPr>
            <p:sp>
              <p:nvSpPr>
                <p:cNvPr id="260120" name="Oval 24"/>
                <p:cNvSpPr>
                  <a:spLocks noChangeArrowheads="1"/>
                </p:cNvSpPr>
                <p:nvPr/>
              </p:nvSpPr>
              <p:spPr bwMode="auto">
                <a:xfrm>
                  <a:off x="192" y="3504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  <p:sp>
              <p:nvSpPr>
                <p:cNvPr id="260121" name="Oval 25"/>
                <p:cNvSpPr>
                  <a:spLocks noChangeArrowheads="1"/>
                </p:cNvSpPr>
                <p:nvPr/>
              </p:nvSpPr>
              <p:spPr bwMode="auto">
                <a:xfrm>
                  <a:off x="192" y="3648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  <p:sp>
              <p:nvSpPr>
                <p:cNvPr id="260122" name="Oval 26"/>
                <p:cNvSpPr>
                  <a:spLocks noChangeArrowheads="1"/>
                </p:cNvSpPr>
                <p:nvPr/>
              </p:nvSpPr>
              <p:spPr bwMode="auto">
                <a:xfrm>
                  <a:off x="192" y="3792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</p:grpSp>
          <p:grpSp>
            <p:nvGrpSpPr>
              <p:cNvPr id="260123" name="Group 27"/>
              <p:cNvGrpSpPr>
                <a:grpSpLocks/>
              </p:cNvGrpSpPr>
              <p:nvPr/>
            </p:nvGrpSpPr>
            <p:grpSpPr bwMode="auto">
              <a:xfrm>
                <a:off x="1677" y="3408"/>
                <a:ext cx="25" cy="313"/>
                <a:chOff x="453" y="3504"/>
                <a:chExt cx="25" cy="313"/>
              </a:xfrm>
              <a:grpFill/>
            </p:grpSpPr>
            <p:sp>
              <p:nvSpPr>
                <p:cNvPr id="260124" name="Oval 28"/>
                <p:cNvSpPr>
                  <a:spLocks noChangeArrowheads="1"/>
                </p:cNvSpPr>
                <p:nvPr/>
              </p:nvSpPr>
              <p:spPr bwMode="auto">
                <a:xfrm>
                  <a:off x="453" y="3504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  <p:sp>
              <p:nvSpPr>
                <p:cNvPr id="260125" name="Oval 29"/>
                <p:cNvSpPr>
                  <a:spLocks noChangeArrowheads="1"/>
                </p:cNvSpPr>
                <p:nvPr/>
              </p:nvSpPr>
              <p:spPr bwMode="auto">
                <a:xfrm>
                  <a:off x="453" y="3648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  <p:sp>
              <p:nvSpPr>
                <p:cNvPr id="260126" name="Oval 30"/>
                <p:cNvSpPr>
                  <a:spLocks noChangeArrowheads="1"/>
                </p:cNvSpPr>
                <p:nvPr/>
              </p:nvSpPr>
              <p:spPr bwMode="auto">
                <a:xfrm>
                  <a:off x="453" y="3792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</p:grpSp>
          <p:grpSp>
            <p:nvGrpSpPr>
              <p:cNvPr id="260127" name="Group 31"/>
              <p:cNvGrpSpPr>
                <a:grpSpLocks/>
              </p:cNvGrpSpPr>
              <p:nvPr/>
            </p:nvGrpSpPr>
            <p:grpSpPr bwMode="auto">
              <a:xfrm>
                <a:off x="2379" y="3408"/>
                <a:ext cx="25" cy="313"/>
                <a:chOff x="243" y="3504"/>
                <a:chExt cx="25" cy="313"/>
              </a:xfrm>
              <a:grpFill/>
            </p:grpSpPr>
            <p:sp>
              <p:nvSpPr>
                <p:cNvPr id="260128" name="Oval 32"/>
                <p:cNvSpPr>
                  <a:spLocks noChangeArrowheads="1"/>
                </p:cNvSpPr>
                <p:nvPr/>
              </p:nvSpPr>
              <p:spPr bwMode="auto">
                <a:xfrm>
                  <a:off x="243" y="3504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  <p:sp>
              <p:nvSpPr>
                <p:cNvPr id="260129" name="Oval 33"/>
                <p:cNvSpPr>
                  <a:spLocks noChangeArrowheads="1"/>
                </p:cNvSpPr>
                <p:nvPr/>
              </p:nvSpPr>
              <p:spPr bwMode="auto">
                <a:xfrm>
                  <a:off x="243" y="3648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  <p:sp>
              <p:nvSpPr>
                <p:cNvPr id="260130" name="Oval 34"/>
                <p:cNvSpPr>
                  <a:spLocks noChangeArrowheads="1"/>
                </p:cNvSpPr>
                <p:nvPr/>
              </p:nvSpPr>
              <p:spPr bwMode="auto">
                <a:xfrm>
                  <a:off x="243" y="3792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</p:grpSp>
        </p:grpSp>
        <p:grpSp>
          <p:nvGrpSpPr>
            <p:cNvPr id="126" name="Group 18"/>
            <p:cNvGrpSpPr>
              <a:grpSpLocks/>
            </p:cNvGrpSpPr>
            <p:nvPr/>
          </p:nvGrpSpPr>
          <p:grpSpPr bwMode="auto">
            <a:xfrm>
              <a:off x="842491" y="5025051"/>
              <a:ext cx="39688" cy="496888"/>
              <a:chOff x="192" y="3504"/>
              <a:chExt cx="25" cy="313"/>
            </a:xfrm>
            <a:solidFill>
              <a:schemeClr val="accent2"/>
            </a:solidFill>
          </p:grpSpPr>
          <p:sp>
            <p:nvSpPr>
              <p:cNvPr id="127" name="Oval 19"/>
              <p:cNvSpPr>
                <a:spLocks noChangeArrowheads="1"/>
              </p:cNvSpPr>
              <p:nvPr/>
            </p:nvSpPr>
            <p:spPr bwMode="auto">
              <a:xfrm>
                <a:off x="192" y="3504"/>
                <a:ext cx="25" cy="2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 sz="1000" b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128" name="Oval 20"/>
              <p:cNvSpPr>
                <a:spLocks noChangeArrowheads="1"/>
              </p:cNvSpPr>
              <p:nvPr/>
            </p:nvSpPr>
            <p:spPr bwMode="auto">
              <a:xfrm>
                <a:off x="192" y="3648"/>
                <a:ext cx="25" cy="2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 sz="1000" b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129" name="Oval 21"/>
              <p:cNvSpPr>
                <a:spLocks noChangeArrowheads="1"/>
              </p:cNvSpPr>
              <p:nvPr/>
            </p:nvSpPr>
            <p:spPr bwMode="auto">
              <a:xfrm>
                <a:off x="192" y="3792"/>
                <a:ext cx="25" cy="2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 sz="1000" b="0">
                  <a:solidFill>
                    <a:srgbClr val="0000CC"/>
                  </a:solidFill>
                  <a:effectLst/>
                </a:endParaRPr>
              </a:p>
            </p:txBody>
          </p:sp>
        </p:grpSp>
      </p:grpSp>
      <p:grpSp>
        <p:nvGrpSpPr>
          <p:cNvPr id="80" name="79 Grupo"/>
          <p:cNvGrpSpPr/>
          <p:nvPr/>
        </p:nvGrpSpPr>
        <p:grpSpPr>
          <a:xfrm>
            <a:off x="3218957" y="4648944"/>
            <a:ext cx="547688" cy="76200"/>
            <a:chOff x="3218957" y="4645176"/>
            <a:chExt cx="547688" cy="76200"/>
          </a:xfrm>
        </p:grpSpPr>
        <p:sp>
          <p:nvSpPr>
            <p:cNvPr id="97" name="Line 2110"/>
            <p:cNvSpPr>
              <a:spLocks noChangeShapeType="1"/>
            </p:cNvSpPr>
            <p:nvPr/>
          </p:nvSpPr>
          <p:spPr bwMode="auto">
            <a:xfrm>
              <a:off x="3218957" y="4645176"/>
              <a:ext cx="547688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98" name="Line 2111"/>
            <p:cNvSpPr>
              <a:spLocks noChangeShapeType="1"/>
            </p:cNvSpPr>
            <p:nvPr/>
          </p:nvSpPr>
          <p:spPr bwMode="auto">
            <a:xfrm flipH="1">
              <a:off x="3325320" y="4721376"/>
              <a:ext cx="334963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101" name="Text Box 2"/>
          <p:cNvSpPr txBox="1">
            <a:spLocks noChangeArrowheads="1"/>
          </p:cNvSpPr>
          <p:nvPr/>
        </p:nvSpPr>
        <p:spPr bwMode="auto">
          <a:xfrm>
            <a:off x="6542010" y="3118009"/>
            <a:ext cx="4782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s-MX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itchFamily="18" charset="0"/>
              </a:rPr>
              <a:t>C</a:t>
            </a:r>
            <a:r>
              <a:rPr lang="es-MX" sz="1000" b="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itchFamily="18" charset="0"/>
              </a:rPr>
              <a:t>0</a:t>
            </a:r>
            <a:r>
              <a:rPr lang="es-MX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itchFamily="18" charset="0"/>
              </a:rPr>
              <a:t>∙D</a:t>
            </a:r>
            <a:r>
              <a:rPr lang="es-MX" sz="1000" b="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itchFamily="18" charset="0"/>
              </a:rPr>
              <a:t>0</a:t>
            </a:r>
            <a:endParaRPr lang="es-ES" sz="1000" b="0" baseline="-2500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02" name="Text Box 2"/>
          <p:cNvSpPr txBox="1">
            <a:spLocks noChangeArrowheads="1"/>
          </p:cNvSpPr>
          <p:nvPr/>
        </p:nvSpPr>
        <p:spPr bwMode="auto">
          <a:xfrm>
            <a:off x="6551628" y="3322139"/>
            <a:ext cx="45902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s-MX" sz="14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itchFamily="18" charset="0"/>
              </a:rPr>
              <a:t>A</a:t>
            </a:r>
            <a:r>
              <a:rPr lang="es-MX" sz="1000" b="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itchFamily="18" charset="0"/>
              </a:rPr>
              <a:t>0</a:t>
            </a:r>
            <a:r>
              <a:rPr lang="es-MX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itchFamily="18" charset="0"/>
              </a:rPr>
              <a:t>∙B</a:t>
            </a:r>
            <a:r>
              <a:rPr lang="es-MX" sz="1000" b="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itchFamily="18" charset="0"/>
              </a:rPr>
              <a:t>0</a:t>
            </a:r>
            <a:endParaRPr lang="es-ES" sz="1000" b="0" baseline="-2500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cxnSp>
        <p:nvCxnSpPr>
          <p:cNvPr id="5" name="4 Conector recto"/>
          <p:cNvCxnSpPr/>
          <p:nvPr/>
        </p:nvCxnSpPr>
        <p:spPr bwMode="auto">
          <a:xfrm>
            <a:off x="6558943" y="3330068"/>
            <a:ext cx="4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 Box 2"/>
          <p:cNvSpPr txBox="1">
            <a:spLocks noChangeArrowheads="1"/>
          </p:cNvSpPr>
          <p:nvPr/>
        </p:nvSpPr>
        <p:spPr bwMode="auto">
          <a:xfrm>
            <a:off x="6127130" y="3220343"/>
            <a:ext cx="41414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s-MX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itchFamily="18" charset="0"/>
              </a:rPr>
              <a:t>Q</a:t>
            </a:r>
            <a:r>
              <a:rPr lang="es-MX" sz="1000" b="0" baseline="-25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itchFamily="18" charset="0"/>
              </a:rPr>
              <a:t>0</a:t>
            </a:r>
            <a:r>
              <a:rPr lang="es-MX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itchFamily="18" charset="0"/>
              </a:rPr>
              <a:t> =</a:t>
            </a:r>
            <a:endParaRPr lang="es-ES" sz="1000" b="0" baseline="-2500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6126916" y="3792510"/>
            <a:ext cx="893142" cy="419574"/>
            <a:chOff x="6279530" y="4017538"/>
            <a:chExt cx="893142" cy="419574"/>
          </a:xfrm>
        </p:grpSpPr>
        <p:sp>
          <p:nvSpPr>
            <p:cNvPr id="104" name="Text Box 2"/>
            <p:cNvSpPr txBox="1">
              <a:spLocks noChangeArrowheads="1"/>
            </p:cNvSpPr>
            <p:nvPr/>
          </p:nvSpPr>
          <p:spPr bwMode="auto">
            <a:xfrm>
              <a:off x="6694409" y="4017538"/>
              <a:ext cx="47826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400" b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C</a:t>
              </a:r>
              <a:r>
                <a:rPr lang="es-MX" sz="1000" b="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1</a:t>
              </a:r>
              <a:r>
                <a:rPr lang="es-MX" sz="1400" b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∙D</a:t>
              </a:r>
              <a:r>
                <a:rPr lang="es-MX" sz="1000" b="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1</a:t>
              </a:r>
              <a:endParaRPr lang="es-ES" sz="1000" b="0" baseline="-25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105" name="Text Box 2"/>
            <p:cNvSpPr txBox="1">
              <a:spLocks noChangeArrowheads="1"/>
            </p:cNvSpPr>
            <p:nvPr/>
          </p:nvSpPr>
          <p:spPr bwMode="auto">
            <a:xfrm>
              <a:off x="6704028" y="4221668"/>
              <a:ext cx="45902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400" b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A</a:t>
              </a:r>
              <a:r>
                <a:rPr lang="es-MX" sz="1000" b="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1</a:t>
              </a:r>
              <a:r>
                <a:rPr lang="es-MX" sz="1400" b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∙B</a:t>
              </a:r>
              <a:r>
                <a:rPr lang="es-MX" sz="1000" b="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1</a:t>
              </a:r>
              <a:endParaRPr lang="es-ES" sz="1000" b="0" baseline="-25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cxnSp>
          <p:nvCxnSpPr>
            <p:cNvPr id="106" name="105 Conector recto"/>
            <p:cNvCxnSpPr/>
            <p:nvPr/>
          </p:nvCxnSpPr>
          <p:spPr bwMode="auto">
            <a:xfrm>
              <a:off x="6711343" y="4229597"/>
              <a:ext cx="432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7" name="Text Box 2"/>
            <p:cNvSpPr txBox="1">
              <a:spLocks noChangeArrowheads="1"/>
            </p:cNvSpPr>
            <p:nvPr/>
          </p:nvSpPr>
          <p:spPr bwMode="auto">
            <a:xfrm>
              <a:off x="6279530" y="4119872"/>
              <a:ext cx="41414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400" b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Q</a:t>
              </a:r>
              <a:r>
                <a:rPr lang="es-MX" sz="1000" b="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1</a:t>
              </a:r>
              <a:r>
                <a:rPr lang="es-MX" sz="1400" b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 =</a:t>
              </a:r>
              <a:endParaRPr lang="es-ES" sz="1000" b="0" baseline="-25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</p:grpSp>
      <p:grpSp>
        <p:nvGrpSpPr>
          <p:cNvPr id="108" name="107 Grupo"/>
          <p:cNvGrpSpPr/>
          <p:nvPr/>
        </p:nvGrpSpPr>
        <p:grpSpPr>
          <a:xfrm>
            <a:off x="6127130" y="4478846"/>
            <a:ext cx="893142" cy="419574"/>
            <a:chOff x="6279530" y="4017538"/>
            <a:chExt cx="893142" cy="419574"/>
          </a:xfrm>
        </p:grpSpPr>
        <p:sp>
          <p:nvSpPr>
            <p:cNvPr id="109" name="Text Box 2"/>
            <p:cNvSpPr txBox="1">
              <a:spLocks noChangeArrowheads="1"/>
            </p:cNvSpPr>
            <p:nvPr/>
          </p:nvSpPr>
          <p:spPr bwMode="auto">
            <a:xfrm>
              <a:off x="6694409" y="4017538"/>
              <a:ext cx="47826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400" b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C</a:t>
              </a:r>
              <a:r>
                <a:rPr lang="es-MX" sz="1000" b="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2</a:t>
              </a:r>
              <a:r>
                <a:rPr lang="es-MX" sz="1400" b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∙D</a:t>
              </a:r>
              <a:r>
                <a:rPr lang="es-MX" sz="1000" b="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2</a:t>
              </a:r>
              <a:endParaRPr lang="es-ES" sz="1000" b="0" baseline="-25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110" name="Text Box 2"/>
            <p:cNvSpPr txBox="1">
              <a:spLocks noChangeArrowheads="1"/>
            </p:cNvSpPr>
            <p:nvPr/>
          </p:nvSpPr>
          <p:spPr bwMode="auto">
            <a:xfrm>
              <a:off x="6704028" y="4221668"/>
              <a:ext cx="45902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400" b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A</a:t>
              </a:r>
              <a:r>
                <a:rPr lang="es-MX" sz="1000" b="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2</a:t>
              </a:r>
              <a:r>
                <a:rPr lang="es-MX" sz="1400" b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∙B</a:t>
              </a:r>
              <a:r>
                <a:rPr lang="es-MX" sz="1000" b="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2</a:t>
              </a:r>
              <a:endParaRPr lang="es-ES" sz="1000" b="0" baseline="-25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cxnSp>
          <p:nvCxnSpPr>
            <p:cNvPr id="111" name="110 Conector recto"/>
            <p:cNvCxnSpPr/>
            <p:nvPr/>
          </p:nvCxnSpPr>
          <p:spPr bwMode="auto">
            <a:xfrm>
              <a:off x="6711343" y="4229597"/>
              <a:ext cx="432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2" name="Text Box 2"/>
            <p:cNvSpPr txBox="1">
              <a:spLocks noChangeArrowheads="1"/>
            </p:cNvSpPr>
            <p:nvPr/>
          </p:nvSpPr>
          <p:spPr bwMode="auto">
            <a:xfrm>
              <a:off x="6279530" y="4119872"/>
              <a:ext cx="41414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400" b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Q</a:t>
              </a:r>
              <a:r>
                <a:rPr lang="es-MX" sz="1000" b="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2</a:t>
              </a:r>
              <a:r>
                <a:rPr lang="es-MX" sz="1400" b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 =</a:t>
              </a:r>
              <a:endParaRPr lang="es-ES" sz="1000" b="0" baseline="-25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6548536" y="5013176"/>
            <a:ext cx="39688" cy="496888"/>
            <a:chOff x="6548536" y="5013176"/>
            <a:chExt cx="39688" cy="4968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5" name="Oval 28"/>
            <p:cNvSpPr>
              <a:spLocks noChangeArrowheads="1"/>
            </p:cNvSpPr>
            <p:nvPr/>
          </p:nvSpPr>
          <p:spPr bwMode="auto">
            <a:xfrm>
              <a:off x="6548536" y="5013176"/>
              <a:ext cx="39688" cy="39688"/>
            </a:xfrm>
            <a:prstGeom prst="ellipse">
              <a:avLst/>
            </a:prstGeom>
            <a:grpFill/>
            <a:ln w="31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 sz="1000" b="0"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116" name="Oval 29"/>
            <p:cNvSpPr>
              <a:spLocks noChangeArrowheads="1"/>
            </p:cNvSpPr>
            <p:nvPr/>
          </p:nvSpPr>
          <p:spPr bwMode="auto">
            <a:xfrm>
              <a:off x="6548536" y="5241776"/>
              <a:ext cx="39688" cy="39688"/>
            </a:xfrm>
            <a:prstGeom prst="ellipse">
              <a:avLst/>
            </a:prstGeom>
            <a:grpFill/>
            <a:ln w="31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 sz="1000" b="0"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123" name="Oval 30"/>
            <p:cNvSpPr>
              <a:spLocks noChangeArrowheads="1"/>
            </p:cNvSpPr>
            <p:nvPr/>
          </p:nvSpPr>
          <p:spPr bwMode="auto">
            <a:xfrm>
              <a:off x="6548536" y="5470376"/>
              <a:ext cx="39688" cy="39688"/>
            </a:xfrm>
            <a:prstGeom prst="ellipse">
              <a:avLst/>
            </a:prstGeom>
            <a:grpFill/>
            <a:ln w="31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 sz="1000" b="0"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</p:grpSp>
      <p:grpSp>
        <p:nvGrpSpPr>
          <p:cNvPr id="124" name="123 Grupo"/>
          <p:cNvGrpSpPr/>
          <p:nvPr/>
        </p:nvGrpSpPr>
        <p:grpSpPr>
          <a:xfrm>
            <a:off x="6103085" y="5673722"/>
            <a:ext cx="1009168" cy="419574"/>
            <a:chOff x="6255485" y="4017538"/>
            <a:chExt cx="1009168" cy="419574"/>
          </a:xfrm>
        </p:grpSpPr>
        <p:sp>
          <p:nvSpPr>
            <p:cNvPr id="125" name="Text Box 2"/>
            <p:cNvSpPr txBox="1">
              <a:spLocks noChangeArrowheads="1"/>
            </p:cNvSpPr>
            <p:nvPr/>
          </p:nvSpPr>
          <p:spPr bwMode="auto">
            <a:xfrm>
              <a:off x="6690209" y="4017538"/>
              <a:ext cx="57444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400" b="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C</a:t>
              </a:r>
              <a:r>
                <a:rPr lang="es-MX" sz="1000" b="0" baseline="-25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eq</a:t>
              </a:r>
              <a:r>
                <a:rPr lang="es-MX" sz="1400" b="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∙D</a:t>
              </a:r>
              <a:r>
                <a:rPr lang="es-MX" sz="1000" b="0" baseline="-25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eq</a:t>
              </a:r>
              <a:endParaRPr lang="es-ES" sz="1000" b="0" baseline="-25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130" name="Text Box 2"/>
            <p:cNvSpPr txBox="1">
              <a:spLocks noChangeArrowheads="1"/>
            </p:cNvSpPr>
            <p:nvPr/>
          </p:nvSpPr>
          <p:spPr bwMode="auto">
            <a:xfrm>
              <a:off x="6699828" y="4221668"/>
              <a:ext cx="55520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400" b="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A</a:t>
              </a:r>
              <a:r>
                <a:rPr lang="es-MX" sz="1000" b="0" baseline="-25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eq</a:t>
              </a:r>
              <a:r>
                <a:rPr lang="es-MX" sz="1400" b="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∙B</a:t>
              </a:r>
              <a:r>
                <a:rPr lang="es-MX" sz="1000" b="0" baseline="-25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eq</a:t>
              </a:r>
              <a:endParaRPr lang="es-ES" sz="1000" b="0" baseline="-25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cxnSp>
          <p:nvCxnSpPr>
            <p:cNvPr id="131" name="130 Conector recto"/>
            <p:cNvCxnSpPr/>
            <p:nvPr/>
          </p:nvCxnSpPr>
          <p:spPr bwMode="auto">
            <a:xfrm>
              <a:off x="6711343" y="4229597"/>
              <a:ext cx="540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2" name="Text Box 2"/>
            <p:cNvSpPr txBox="1">
              <a:spLocks noChangeArrowheads="1"/>
            </p:cNvSpPr>
            <p:nvPr/>
          </p:nvSpPr>
          <p:spPr bwMode="auto">
            <a:xfrm>
              <a:off x="6255485" y="4119872"/>
              <a:ext cx="46223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400" b="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Q</a:t>
              </a:r>
              <a:r>
                <a:rPr lang="es-MX" sz="1000" b="0" baseline="-25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eq</a:t>
              </a:r>
              <a:r>
                <a:rPr lang="es-MX" sz="1400" b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 =</a:t>
              </a:r>
              <a:endParaRPr lang="es-ES" sz="1000" b="0" baseline="-25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</p:grpSp>
      <p:cxnSp>
        <p:nvCxnSpPr>
          <p:cNvPr id="11" name="10 Conector recto de flecha"/>
          <p:cNvCxnSpPr/>
          <p:nvPr/>
        </p:nvCxnSpPr>
        <p:spPr bwMode="auto">
          <a:xfrm>
            <a:off x="7308304" y="5891902"/>
            <a:ext cx="28803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33" name="132 Grupo"/>
          <p:cNvGrpSpPr/>
          <p:nvPr/>
        </p:nvGrpSpPr>
        <p:grpSpPr>
          <a:xfrm>
            <a:off x="7792195" y="5677020"/>
            <a:ext cx="865892" cy="419574"/>
            <a:chOff x="6308384" y="4017538"/>
            <a:chExt cx="865892" cy="419574"/>
          </a:xfrm>
        </p:grpSpPr>
        <p:sp>
          <p:nvSpPr>
            <p:cNvPr id="134" name="Text Box 2"/>
            <p:cNvSpPr txBox="1">
              <a:spLocks noChangeArrowheads="1"/>
            </p:cNvSpPr>
            <p:nvPr/>
          </p:nvSpPr>
          <p:spPr bwMode="auto">
            <a:xfrm>
              <a:off x="6692807" y="4017538"/>
              <a:ext cx="48146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400" dirty="0" smtClean="0">
                  <a:effectLst/>
                  <a:cs typeface="Times New Roman" pitchFamily="18" charset="0"/>
                </a:rPr>
                <a:t>C ∙ D</a:t>
              </a:r>
              <a:endParaRPr lang="es-ES" sz="1000" baseline="-25000" dirty="0">
                <a:effectLst/>
              </a:endParaRPr>
            </a:p>
          </p:txBody>
        </p:sp>
        <p:sp>
          <p:nvSpPr>
            <p:cNvPr id="135" name="Text Box 2"/>
            <p:cNvSpPr txBox="1">
              <a:spLocks noChangeArrowheads="1"/>
            </p:cNvSpPr>
            <p:nvPr/>
          </p:nvSpPr>
          <p:spPr bwMode="auto">
            <a:xfrm>
              <a:off x="6712947" y="4221668"/>
              <a:ext cx="45582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400" dirty="0" smtClean="0">
                  <a:effectLst/>
                  <a:cs typeface="Times New Roman" pitchFamily="18" charset="0"/>
                </a:rPr>
                <a:t>A</a:t>
              </a:r>
              <a:r>
                <a:rPr lang="es-MX" sz="1000" baseline="-25000" dirty="0">
                  <a:effectLst/>
                  <a:cs typeface="Times New Roman" pitchFamily="18" charset="0"/>
                </a:rPr>
                <a:t> </a:t>
              </a:r>
              <a:r>
                <a:rPr lang="es-MX" sz="1400" dirty="0" smtClean="0">
                  <a:effectLst/>
                  <a:cs typeface="Times New Roman" pitchFamily="18" charset="0"/>
                </a:rPr>
                <a:t>∙ B</a:t>
              </a:r>
              <a:endParaRPr lang="es-ES" sz="1000" baseline="-25000" dirty="0">
                <a:effectLst/>
              </a:endParaRPr>
            </a:p>
          </p:txBody>
        </p:sp>
        <p:cxnSp>
          <p:nvCxnSpPr>
            <p:cNvPr id="136" name="135 Conector recto"/>
            <p:cNvCxnSpPr/>
            <p:nvPr/>
          </p:nvCxnSpPr>
          <p:spPr bwMode="auto">
            <a:xfrm>
              <a:off x="6711343" y="4229597"/>
              <a:ext cx="432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7" name="Text Box 2"/>
            <p:cNvSpPr txBox="1">
              <a:spLocks noChangeArrowheads="1"/>
            </p:cNvSpPr>
            <p:nvPr/>
          </p:nvSpPr>
          <p:spPr bwMode="auto">
            <a:xfrm>
              <a:off x="6308384" y="4119872"/>
              <a:ext cx="35643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400" dirty="0">
                  <a:effectLst/>
                  <a:cs typeface="Times New Roman" pitchFamily="18" charset="0"/>
                </a:rPr>
                <a:t>K</a:t>
              </a:r>
              <a:r>
                <a:rPr lang="es-MX" sz="1400" dirty="0" smtClean="0">
                  <a:effectLst/>
                  <a:cs typeface="Times New Roman" pitchFamily="18" charset="0"/>
                </a:rPr>
                <a:t> =</a:t>
              </a:r>
              <a:endParaRPr lang="es-ES" sz="1000" baseline="-25000" dirty="0">
                <a:effectLst/>
              </a:endParaRPr>
            </a:p>
          </p:txBody>
        </p:sp>
      </p:grpSp>
      <p:sp>
        <p:nvSpPr>
          <p:cNvPr id="138" name="Text Box 72"/>
          <p:cNvSpPr txBox="1">
            <a:spLocks noChangeArrowheads="1"/>
          </p:cNvSpPr>
          <p:nvPr/>
        </p:nvSpPr>
        <p:spPr bwMode="auto">
          <a:xfrm>
            <a:off x="3472986" y="765175"/>
            <a:ext cx="2198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 smtClean="0">
                <a:solidFill>
                  <a:srgbClr val="000099"/>
                </a:solidFill>
                <a:effectLst/>
              </a:rPr>
              <a:t>Equilibrio químico</a:t>
            </a:r>
            <a:endParaRPr kumimoji="0" lang="es-ES" sz="180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5912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102" grpId="0"/>
      <p:bldP spid="1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943" name="Text Box 1111"/>
          <p:cNvSpPr txBox="1">
            <a:spLocks noChangeArrowheads="1"/>
          </p:cNvSpPr>
          <p:nvPr/>
        </p:nvSpPr>
        <p:spPr bwMode="auto">
          <a:xfrm>
            <a:off x="3638029" y="4653136"/>
            <a:ext cx="1870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000" dirty="0">
                <a:effectLst/>
              </a:rPr>
              <a:t>K</a:t>
            </a:r>
            <a:r>
              <a:rPr lang="es-ES" sz="2000" baseline="-25000" dirty="0">
                <a:effectLst/>
              </a:rPr>
              <a:t>P</a:t>
            </a:r>
            <a:r>
              <a:rPr lang="es-ES" sz="2000" dirty="0">
                <a:effectLst/>
              </a:rPr>
              <a:t> = K</a:t>
            </a:r>
            <a:r>
              <a:rPr lang="es-ES" sz="2000" baseline="-25000" dirty="0">
                <a:effectLst/>
              </a:rPr>
              <a:t>C</a:t>
            </a:r>
            <a:r>
              <a:rPr lang="es-ES" sz="2000" dirty="0">
                <a:effectLst/>
              </a:rPr>
              <a:t> (RT)</a:t>
            </a:r>
            <a:r>
              <a:rPr lang="es-ES" sz="2000" baseline="30000" dirty="0" err="1">
                <a:effectLst/>
                <a:latin typeface="Symbol" pitchFamily="18" charset="2"/>
              </a:rPr>
              <a:t>D</a:t>
            </a:r>
            <a:r>
              <a:rPr lang="es-ES" sz="2000" baseline="30000" dirty="0" err="1">
                <a:effectLst/>
              </a:rPr>
              <a:t>n</a:t>
            </a:r>
            <a:endParaRPr lang="es-ES" sz="2000" baseline="30000" dirty="0">
              <a:effectLst/>
            </a:endParaRPr>
          </a:p>
        </p:txBody>
      </p:sp>
      <p:sp>
        <p:nvSpPr>
          <p:cNvPr id="249944" name="Text Box 1112"/>
          <p:cNvSpPr txBox="1">
            <a:spLocks noChangeArrowheads="1"/>
          </p:cNvSpPr>
          <p:nvPr/>
        </p:nvSpPr>
        <p:spPr bwMode="auto">
          <a:xfrm>
            <a:off x="2765971" y="5530850"/>
            <a:ext cx="3678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600" dirty="0" err="1">
                <a:effectLst/>
                <a:latin typeface="Symbol" pitchFamily="18" charset="2"/>
              </a:rPr>
              <a:t>D</a:t>
            </a:r>
            <a:r>
              <a:rPr lang="es-ES" sz="1600" dirty="0" err="1">
                <a:effectLst/>
              </a:rPr>
              <a:t>n</a:t>
            </a:r>
            <a:r>
              <a:rPr lang="es-ES" sz="1600" dirty="0">
                <a:effectLst/>
              </a:rPr>
              <a:t> = </a:t>
            </a:r>
            <a:r>
              <a:rPr lang="es-ES" sz="1600" dirty="0">
                <a:effectLst/>
                <a:latin typeface="Symbol" pitchFamily="18" charset="2"/>
                <a:sym typeface="Symbol" pitchFamily="18" charset="2"/>
              </a:rPr>
              <a:t>(</a:t>
            </a:r>
            <a:r>
              <a:rPr lang="es-ES" sz="1600" dirty="0" err="1">
                <a:effectLst/>
              </a:rPr>
              <a:t>coef</a:t>
            </a:r>
            <a:r>
              <a:rPr lang="es-ES" sz="1600" dirty="0">
                <a:effectLst/>
              </a:rPr>
              <a:t>. </a:t>
            </a:r>
            <a:r>
              <a:rPr lang="es-ES" sz="1600" dirty="0" err="1">
                <a:effectLst/>
              </a:rPr>
              <a:t>prod</a:t>
            </a:r>
            <a:r>
              <a:rPr lang="es-ES" sz="1600" dirty="0">
                <a:effectLst/>
              </a:rPr>
              <a:t>.) – </a:t>
            </a:r>
            <a:r>
              <a:rPr lang="es-ES" sz="1600" dirty="0">
                <a:effectLst/>
                <a:latin typeface="Symbol" pitchFamily="18" charset="2"/>
                <a:sym typeface="Symbol" pitchFamily="18" charset="2"/>
              </a:rPr>
              <a:t>(</a:t>
            </a:r>
            <a:r>
              <a:rPr lang="es-ES" sz="1600" dirty="0" err="1">
                <a:effectLst/>
              </a:rPr>
              <a:t>coef</a:t>
            </a:r>
            <a:r>
              <a:rPr lang="es-ES" sz="1600" dirty="0">
                <a:effectLst/>
              </a:rPr>
              <a:t>. </a:t>
            </a:r>
            <a:r>
              <a:rPr lang="es-ES" sz="1600" dirty="0" err="1">
                <a:effectLst/>
              </a:rPr>
              <a:t>react</a:t>
            </a:r>
            <a:r>
              <a:rPr lang="es-ES" sz="1600" dirty="0">
                <a:effectLst/>
              </a:rPr>
              <a:t>.)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2389364" y="1495576"/>
            <a:ext cx="4356695" cy="277240"/>
            <a:chOff x="2352789" y="1495576"/>
            <a:chExt cx="4356695" cy="277240"/>
          </a:xfrm>
        </p:grpSpPr>
        <p:sp>
          <p:nvSpPr>
            <p:cNvPr id="31" name="Text Box 2"/>
            <p:cNvSpPr txBox="1">
              <a:spLocks noChangeArrowheads="1"/>
            </p:cNvSpPr>
            <p:nvPr/>
          </p:nvSpPr>
          <p:spPr bwMode="auto">
            <a:xfrm>
              <a:off x="3009769" y="1495576"/>
              <a:ext cx="20735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 smtClean="0">
                  <a:effectLst/>
                  <a:cs typeface="Times New Roman" pitchFamily="18" charset="0"/>
                </a:rPr>
                <a:t>+</a:t>
              </a:r>
              <a:endParaRPr lang="es-ES" sz="1800" baseline="-25000" dirty="0">
                <a:effectLst/>
              </a:endParaRPr>
            </a:p>
          </p:txBody>
        </p:sp>
        <p:sp>
          <p:nvSpPr>
            <p:cNvPr id="32" name="Text Box 2"/>
            <p:cNvSpPr txBox="1">
              <a:spLocks noChangeArrowheads="1"/>
            </p:cNvSpPr>
            <p:nvPr/>
          </p:nvSpPr>
          <p:spPr bwMode="auto">
            <a:xfrm>
              <a:off x="5868144" y="1495576"/>
              <a:ext cx="20735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 smtClean="0">
                  <a:effectLst/>
                  <a:cs typeface="Times New Roman" pitchFamily="18" charset="0"/>
                </a:rPr>
                <a:t>+</a:t>
              </a:r>
              <a:endParaRPr lang="es-ES" sz="1800" baseline="-25000" dirty="0">
                <a:effectLst/>
              </a:endParaRPr>
            </a:p>
          </p:txBody>
        </p:sp>
        <p:grpSp>
          <p:nvGrpSpPr>
            <p:cNvPr id="8" name="7 Grupo"/>
            <p:cNvGrpSpPr/>
            <p:nvPr/>
          </p:nvGrpSpPr>
          <p:grpSpPr>
            <a:xfrm>
              <a:off x="2352789" y="1495817"/>
              <a:ext cx="4356695" cy="276999"/>
              <a:chOff x="2352789" y="1495817"/>
              <a:chExt cx="4356695" cy="276999"/>
            </a:xfrm>
          </p:grpSpPr>
          <p:sp>
            <p:nvSpPr>
              <p:cNvPr id="26" name="Text Box 2"/>
              <p:cNvSpPr txBox="1">
                <a:spLocks noChangeArrowheads="1"/>
              </p:cNvSpPr>
              <p:nvPr/>
            </p:nvSpPr>
            <p:spPr bwMode="auto">
              <a:xfrm>
                <a:off x="2352789" y="1495817"/>
                <a:ext cx="23941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 smtClean="0">
                    <a:effectLst/>
                    <a:cs typeface="Times New Roman" pitchFamily="18" charset="0"/>
                  </a:rPr>
                  <a:t>A</a:t>
                </a:r>
                <a:endParaRPr lang="es-ES" sz="1800" baseline="-25000" dirty="0">
                  <a:effectLst/>
                </a:endParaRPr>
              </a:p>
            </p:txBody>
          </p:sp>
          <p:sp>
            <p:nvSpPr>
              <p:cNvPr id="27" name="Text Box 2"/>
              <p:cNvSpPr txBox="1">
                <a:spLocks noChangeArrowheads="1"/>
              </p:cNvSpPr>
              <p:nvPr/>
            </p:nvSpPr>
            <p:spPr bwMode="auto">
              <a:xfrm>
                <a:off x="3666714" y="1495817"/>
                <a:ext cx="23941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 smtClean="0">
                    <a:effectLst/>
                    <a:cs typeface="Times New Roman" pitchFamily="18" charset="0"/>
                  </a:rPr>
                  <a:t>B</a:t>
                </a:r>
                <a:endParaRPr lang="es-ES" sz="1800" baseline="-25000" dirty="0">
                  <a:effectLst/>
                </a:endParaRPr>
              </a:p>
            </p:txBody>
          </p:sp>
          <p:sp>
            <p:nvSpPr>
              <p:cNvPr id="28" name="Text Box 2"/>
              <p:cNvSpPr txBox="1">
                <a:spLocks noChangeArrowheads="1"/>
              </p:cNvSpPr>
              <p:nvPr/>
            </p:nvSpPr>
            <p:spPr bwMode="auto">
              <a:xfrm>
                <a:off x="5323903" y="1495817"/>
                <a:ext cx="23941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>
                    <a:effectLst/>
                    <a:cs typeface="Times New Roman" pitchFamily="18" charset="0"/>
                  </a:rPr>
                  <a:t>C</a:t>
                </a:r>
                <a:endParaRPr lang="es-ES" sz="1800" baseline="-25000" dirty="0">
                  <a:effectLst/>
                </a:endParaRPr>
              </a:p>
            </p:txBody>
          </p:sp>
          <p:sp>
            <p:nvSpPr>
              <p:cNvPr id="29" name="Text Box 2"/>
              <p:cNvSpPr txBox="1">
                <a:spLocks noChangeArrowheads="1"/>
              </p:cNvSpPr>
              <p:nvPr/>
            </p:nvSpPr>
            <p:spPr bwMode="auto">
              <a:xfrm>
                <a:off x="6470069" y="1495817"/>
                <a:ext cx="23941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 smtClean="0">
                    <a:effectLst/>
                    <a:cs typeface="Times New Roman" pitchFamily="18" charset="0"/>
                  </a:rPr>
                  <a:t>D</a:t>
                </a:r>
                <a:endParaRPr lang="es-ES" sz="1800" baseline="-25000" dirty="0">
                  <a:effectLst/>
                </a:endParaRPr>
              </a:p>
            </p:txBody>
          </p:sp>
          <p:cxnSp>
            <p:nvCxnSpPr>
              <p:cNvPr id="30" name="29 Conector recto de flecha"/>
              <p:cNvCxnSpPr/>
              <p:nvPr/>
            </p:nvCxnSpPr>
            <p:spPr bwMode="auto">
              <a:xfrm>
                <a:off x="4296072" y="1599481"/>
                <a:ext cx="571504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  <p:cxnSp>
            <p:nvCxnSpPr>
              <p:cNvPr id="25" name="24 Conector recto de flecha"/>
              <p:cNvCxnSpPr/>
              <p:nvPr/>
            </p:nvCxnSpPr>
            <p:spPr bwMode="auto">
              <a:xfrm flipH="1">
                <a:off x="4294097" y="1676192"/>
                <a:ext cx="571504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</p:grpSp>
      </p:grpSp>
      <p:grpSp>
        <p:nvGrpSpPr>
          <p:cNvPr id="9" name="8 Grupo"/>
          <p:cNvGrpSpPr/>
          <p:nvPr/>
        </p:nvGrpSpPr>
        <p:grpSpPr>
          <a:xfrm>
            <a:off x="2232311" y="1492099"/>
            <a:ext cx="4318223" cy="280717"/>
            <a:chOff x="2195736" y="1492099"/>
            <a:chExt cx="4318223" cy="280717"/>
          </a:xfrm>
        </p:grpSpPr>
        <p:sp>
          <p:nvSpPr>
            <p:cNvPr id="35" name="Text Box 2"/>
            <p:cNvSpPr txBox="1">
              <a:spLocks noChangeArrowheads="1"/>
            </p:cNvSpPr>
            <p:nvPr/>
          </p:nvSpPr>
          <p:spPr bwMode="auto">
            <a:xfrm>
              <a:off x="5158393" y="1492099"/>
              <a:ext cx="20094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 smtClean="0">
                  <a:solidFill>
                    <a:srgbClr val="FF0000"/>
                  </a:solidFill>
                  <a:effectLst/>
                  <a:cs typeface="Times New Roman" pitchFamily="18" charset="0"/>
                </a:rPr>
                <a:t>c</a:t>
              </a:r>
              <a:endParaRPr lang="es-ES" sz="1800" baseline="-25000" dirty="0"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36" name="Text Box 2"/>
            <p:cNvSpPr txBox="1">
              <a:spLocks noChangeArrowheads="1"/>
            </p:cNvSpPr>
            <p:nvPr/>
          </p:nvSpPr>
          <p:spPr bwMode="auto">
            <a:xfrm>
              <a:off x="2195736" y="1495817"/>
              <a:ext cx="20094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>
                  <a:solidFill>
                    <a:srgbClr val="FF0000"/>
                  </a:solidFill>
                  <a:effectLst/>
                  <a:cs typeface="Times New Roman" pitchFamily="18" charset="0"/>
                </a:rPr>
                <a:t>a</a:t>
              </a:r>
              <a:endParaRPr lang="es-ES" sz="1800" baseline="-25000" dirty="0"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37" name="Text Box 2"/>
            <p:cNvSpPr txBox="1">
              <a:spLocks noChangeArrowheads="1"/>
            </p:cNvSpPr>
            <p:nvPr/>
          </p:nvSpPr>
          <p:spPr bwMode="auto">
            <a:xfrm>
              <a:off x="3498325" y="1492514"/>
              <a:ext cx="21376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 smtClean="0">
                  <a:solidFill>
                    <a:srgbClr val="FF0000"/>
                  </a:solidFill>
                  <a:effectLst/>
                  <a:cs typeface="Times New Roman" pitchFamily="18" charset="0"/>
                </a:rPr>
                <a:t>b</a:t>
              </a:r>
              <a:endParaRPr lang="es-ES" sz="1800" baseline="-25000" dirty="0"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38" name="Text Box 2"/>
            <p:cNvSpPr txBox="1">
              <a:spLocks noChangeArrowheads="1"/>
            </p:cNvSpPr>
            <p:nvPr/>
          </p:nvSpPr>
          <p:spPr bwMode="auto">
            <a:xfrm>
              <a:off x="6300192" y="1492514"/>
              <a:ext cx="21376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 smtClean="0">
                  <a:solidFill>
                    <a:srgbClr val="FF0000"/>
                  </a:solidFill>
                  <a:effectLst/>
                  <a:cs typeface="Times New Roman" pitchFamily="18" charset="0"/>
                </a:rPr>
                <a:t>d</a:t>
              </a:r>
              <a:endParaRPr lang="es-ES" sz="1800" baseline="-25000" dirty="0">
                <a:solidFill>
                  <a:srgbClr val="FF0000"/>
                </a:solidFill>
                <a:effectLst/>
              </a:endParaRPr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2573536" y="1593367"/>
            <a:ext cx="4261206" cy="184666"/>
            <a:chOff x="2536961" y="1593367"/>
            <a:chExt cx="4261206" cy="184666"/>
          </a:xfrm>
        </p:grpSpPr>
        <p:sp>
          <p:nvSpPr>
            <p:cNvPr id="40" name="Text Box 2"/>
            <p:cNvSpPr txBox="1">
              <a:spLocks noChangeArrowheads="1"/>
            </p:cNvSpPr>
            <p:nvPr/>
          </p:nvSpPr>
          <p:spPr bwMode="auto">
            <a:xfrm>
              <a:off x="2536961" y="1593367"/>
              <a:ext cx="19292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200" dirty="0">
                  <a:solidFill>
                    <a:srgbClr val="33CC33"/>
                  </a:solidFill>
                  <a:effectLst/>
                  <a:cs typeface="Times New Roman" pitchFamily="18" charset="0"/>
                </a:rPr>
                <a:t>w</a:t>
              </a:r>
              <a:endParaRPr lang="es-ES" sz="1200" baseline="-25000" dirty="0">
                <a:solidFill>
                  <a:srgbClr val="33CC33"/>
                </a:solidFill>
                <a:effectLst/>
              </a:endParaRPr>
            </a:p>
          </p:txBody>
        </p:sp>
        <p:sp>
          <p:nvSpPr>
            <p:cNvPr id="41" name="Text Box 2"/>
            <p:cNvSpPr txBox="1">
              <a:spLocks noChangeArrowheads="1"/>
            </p:cNvSpPr>
            <p:nvPr/>
          </p:nvSpPr>
          <p:spPr bwMode="auto">
            <a:xfrm>
              <a:off x="3838274" y="1593367"/>
              <a:ext cx="15766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200" dirty="0" smtClean="0">
                  <a:solidFill>
                    <a:srgbClr val="33CC33"/>
                  </a:solidFill>
                  <a:effectLst/>
                  <a:cs typeface="Times New Roman" pitchFamily="18" charset="0"/>
                </a:rPr>
                <a:t>x</a:t>
              </a:r>
              <a:endParaRPr lang="es-ES" sz="1200" baseline="-25000" dirty="0">
                <a:solidFill>
                  <a:srgbClr val="33CC33"/>
                </a:solidFill>
                <a:effectLst/>
              </a:endParaRPr>
            </a:p>
          </p:txBody>
        </p:sp>
        <p:sp>
          <p:nvSpPr>
            <p:cNvPr id="42" name="Text Box 2"/>
            <p:cNvSpPr txBox="1">
              <a:spLocks noChangeArrowheads="1"/>
            </p:cNvSpPr>
            <p:nvPr/>
          </p:nvSpPr>
          <p:spPr bwMode="auto">
            <a:xfrm>
              <a:off x="5494458" y="1593367"/>
              <a:ext cx="15766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200" dirty="0">
                  <a:solidFill>
                    <a:srgbClr val="33CC33"/>
                  </a:solidFill>
                  <a:effectLst/>
                  <a:cs typeface="Times New Roman" pitchFamily="18" charset="0"/>
                </a:rPr>
                <a:t>y</a:t>
              </a:r>
              <a:endParaRPr lang="es-ES" sz="1200" baseline="-25000" dirty="0">
                <a:solidFill>
                  <a:srgbClr val="33CC33"/>
                </a:solidFill>
                <a:effectLst/>
              </a:endParaRPr>
            </a:p>
          </p:txBody>
        </p:sp>
        <p:sp>
          <p:nvSpPr>
            <p:cNvPr id="43" name="Text Box 2"/>
            <p:cNvSpPr txBox="1">
              <a:spLocks noChangeArrowheads="1"/>
            </p:cNvSpPr>
            <p:nvPr/>
          </p:nvSpPr>
          <p:spPr bwMode="auto">
            <a:xfrm>
              <a:off x="6648520" y="1593367"/>
              <a:ext cx="14964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200" dirty="0" smtClean="0">
                  <a:solidFill>
                    <a:srgbClr val="33CC33"/>
                  </a:solidFill>
                  <a:effectLst/>
                  <a:cs typeface="Times New Roman" pitchFamily="18" charset="0"/>
                </a:rPr>
                <a:t>z</a:t>
              </a:r>
              <a:endParaRPr lang="es-ES" sz="1200" baseline="-25000" dirty="0">
                <a:solidFill>
                  <a:srgbClr val="33CC33"/>
                </a:solidFill>
                <a:effectLst/>
              </a:endParaRPr>
            </a:p>
          </p:txBody>
        </p:sp>
      </p:grpSp>
      <p:grpSp>
        <p:nvGrpSpPr>
          <p:cNvPr id="15" name="14 Grupo"/>
          <p:cNvGrpSpPr/>
          <p:nvPr/>
        </p:nvGrpSpPr>
        <p:grpSpPr>
          <a:xfrm>
            <a:off x="4494146" y="2395474"/>
            <a:ext cx="645437" cy="558045"/>
            <a:chOff x="4353238" y="2395474"/>
            <a:chExt cx="645437" cy="558045"/>
          </a:xfrm>
        </p:grpSpPr>
        <p:sp>
          <p:nvSpPr>
            <p:cNvPr id="249933" name="Text Box 1101"/>
            <p:cNvSpPr txBox="1">
              <a:spLocks noChangeArrowheads="1"/>
            </p:cNvSpPr>
            <p:nvPr/>
          </p:nvSpPr>
          <p:spPr bwMode="auto">
            <a:xfrm>
              <a:off x="4370871" y="2395474"/>
              <a:ext cx="15766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r>
                <a:rPr lang="es-ES" sz="1200" dirty="0">
                  <a:solidFill>
                    <a:srgbClr val="33CC33"/>
                  </a:solidFill>
                  <a:effectLst/>
                </a:rPr>
                <a:t>y</a:t>
              </a:r>
            </a:p>
          </p:txBody>
        </p:sp>
        <p:sp>
          <p:nvSpPr>
            <p:cNvPr id="56" name="Text Box 1101"/>
            <p:cNvSpPr txBox="1">
              <a:spLocks noChangeArrowheads="1"/>
            </p:cNvSpPr>
            <p:nvPr/>
          </p:nvSpPr>
          <p:spPr bwMode="auto">
            <a:xfrm>
              <a:off x="4845020" y="2395474"/>
              <a:ext cx="14964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r>
                <a:rPr lang="es-ES" sz="1200" dirty="0">
                  <a:solidFill>
                    <a:srgbClr val="33CC33"/>
                  </a:solidFill>
                  <a:effectLst/>
                </a:rPr>
                <a:t>z</a:t>
              </a:r>
            </a:p>
          </p:txBody>
        </p:sp>
        <p:sp>
          <p:nvSpPr>
            <p:cNvPr id="59" name="Text Box 1101"/>
            <p:cNvSpPr txBox="1">
              <a:spLocks noChangeArrowheads="1"/>
            </p:cNvSpPr>
            <p:nvPr/>
          </p:nvSpPr>
          <p:spPr bwMode="auto">
            <a:xfrm>
              <a:off x="4353238" y="2768853"/>
              <a:ext cx="19292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r>
                <a:rPr lang="es-ES" sz="1200" dirty="0">
                  <a:solidFill>
                    <a:srgbClr val="33CC33"/>
                  </a:solidFill>
                  <a:effectLst/>
                </a:rPr>
                <a:t>w</a:t>
              </a:r>
            </a:p>
          </p:txBody>
        </p:sp>
        <p:sp>
          <p:nvSpPr>
            <p:cNvPr id="62" name="Text Box 1101"/>
            <p:cNvSpPr txBox="1">
              <a:spLocks noChangeArrowheads="1"/>
            </p:cNvSpPr>
            <p:nvPr/>
          </p:nvSpPr>
          <p:spPr bwMode="auto">
            <a:xfrm>
              <a:off x="4841012" y="2768853"/>
              <a:ext cx="15766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r>
                <a:rPr lang="es-ES" sz="1200" dirty="0">
                  <a:solidFill>
                    <a:srgbClr val="33CC33"/>
                  </a:solidFill>
                  <a:effectLst/>
                </a:rPr>
                <a:t>x</a:t>
              </a:r>
            </a:p>
          </p:txBody>
        </p:sp>
      </p:grpSp>
      <p:grpSp>
        <p:nvGrpSpPr>
          <p:cNvPr id="14" name="13 Grupo"/>
          <p:cNvGrpSpPr/>
          <p:nvPr/>
        </p:nvGrpSpPr>
        <p:grpSpPr>
          <a:xfrm>
            <a:off x="4653533" y="2215641"/>
            <a:ext cx="638547" cy="552979"/>
            <a:chOff x="4512625" y="2215641"/>
            <a:chExt cx="638547" cy="552979"/>
          </a:xfrm>
        </p:grpSpPr>
        <p:sp>
          <p:nvSpPr>
            <p:cNvPr id="249927" name="Text Box 1095"/>
            <p:cNvSpPr txBox="1">
              <a:spLocks noChangeArrowheads="1"/>
            </p:cNvSpPr>
            <p:nvPr/>
          </p:nvSpPr>
          <p:spPr bwMode="auto">
            <a:xfrm>
              <a:off x="4512625" y="2215641"/>
              <a:ext cx="15766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r>
                <a:rPr lang="es-ES" sz="1200" dirty="0">
                  <a:solidFill>
                    <a:srgbClr val="FF0000"/>
                  </a:solidFill>
                  <a:effectLst/>
                </a:rPr>
                <a:t>c</a:t>
              </a:r>
            </a:p>
          </p:txBody>
        </p:sp>
        <p:sp>
          <p:nvSpPr>
            <p:cNvPr id="65" name="Text Box 1095"/>
            <p:cNvSpPr txBox="1">
              <a:spLocks noChangeArrowheads="1"/>
            </p:cNvSpPr>
            <p:nvPr/>
          </p:nvSpPr>
          <p:spPr bwMode="auto">
            <a:xfrm>
              <a:off x="4983891" y="2217564"/>
              <a:ext cx="16728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r>
                <a:rPr lang="es-ES" sz="1200" dirty="0">
                  <a:solidFill>
                    <a:srgbClr val="FF0000"/>
                  </a:solidFill>
                  <a:effectLst/>
                </a:rPr>
                <a:t>d</a:t>
              </a:r>
            </a:p>
          </p:txBody>
        </p:sp>
        <p:sp>
          <p:nvSpPr>
            <p:cNvPr id="66" name="Text Box 1095"/>
            <p:cNvSpPr txBox="1">
              <a:spLocks noChangeArrowheads="1"/>
            </p:cNvSpPr>
            <p:nvPr/>
          </p:nvSpPr>
          <p:spPr bwMode="auto">
            <a:xfrm>
              <a:off x="4514429" y="2583954"/>
              <a:ext cx="15766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r>
                <a:rPr lang="es-ES" sz="1200" dirty="0">
                  <a:solidFill>
                    <a:srgbClr val="FF0000"/>
                  </a:solidFill>
                  <a:effectLst/>
                </a:rPr>
                <a:t>a</a:t>
              </a:r>
            </a:p>
          </p:txBody>
        </p:sp>
        <p:sp>
          <p:nvSpPr>
            <p:cNvPr id="67" name="Text Box 1095"/>
            <p:cNvSpPr txBox="1">
              <a:spLocks noChangeArrowheads="1"/>
            </p:cNvSpPr>
            <p:nvPr/>
          </p:nvSpPr>
          <p:spPr bwMode="auto">
            <a:xfrm>
              <a:off x="4982773" y="2583576"/>
              <a:ext cx="16728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r>
                <a:rPr lang="es-ES" sz="1200" dirty="0">
                  <a:solidFill>
                    <a:srgbClr val="FF0000"/>
                  </a:solidFill>
                  <a:effectLst/>
                </a:rPr>
                <a:t>b</a:t>
              </a:r>
            </a:p>
          </p:txBody>
        </p:sp>
      </p:grpSp>
      <p:grpSp>
        <p:nvGrpSpPr>
          <p:cNvPr id="16" name="15 Grupo"/>
          <p:cNvGrpSpPr/>
          <p:nvPr/>
        </p:nvGrpSpPr>
        <p:grpSpPr>
          <a:xfrm>
            <a:off x="4285171" y="2276872"/>
            <a:ext cx="919297" cy="650378"/>
            <a:chOff x="4144263" y="2276872"/>
            <a:chExt cx="919297" cy="650378"/>
          </a:xfrm>
        </p:grpSpPr>
        <p:sp>
          <p:nvSpPr>
            <p:cNvPr id="54" name="Text Box 2"/>
            <p:cNvSpPr txBox="1">
              <a:spLocks noChangeArrowheads="1"/>
            </p:cNvSpPr>
            <p:nvPr/>
          </p:nvSpPr>
          <p:spPr bwMode="auto">
            <a:xfrm>
              <a:off x="4161643" y="2276872"/>
              <a:ext cx="4317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b="0" dirty="0" smtClean="0">
                  <a:effectLst/>
                  <a:cs typeface="Times New Roman" pitchFamily="18" charset="0"/>
                </a:rPr>
                <a:t>[</a:t>
              </a:r>
              <a:r>
                <a:rPr lang="es-MX" sz="800" b="0" dirty="0" smtClean="0">
                  <a:effectLst/>
                  <a:cs typeface="Times New Roman" pitchFamily="18" charset="0"/>
                </a:rPr>
                <a:t>        </a:t>
              </a:r>
              <a:r>
                <a:rPr lang="es-MX" sz="1800" b="0" dirty="0" smtClean="0">
                  <a:effectLst/>
                  <a:cs typeface="Times New Roman" pitchFamily="18" charset="0"/>
                </a:rPr>
                <a:t>]</a:t>
              </a:r>
              <a:endParaRPr lang="es-ES" sz="1800" b="0" baseline="-25000" dirty="0">
                <a:effectLst/>
              </a:endParaRPr>
            </a:p>
          </p:txBody>
        </p:sp>
        <p:sp>
          <p:nvSpPr>
            <p:cNvPr id="57" name="Text Box 2"/>
            <p:cNvSpPr txBox="1">
              <a:spLocks noChangeArrowheads="1"/>
            </p:cNvSpPr>
            <p:nvPr/>
          </p:nvSpPr>
          <p:spPr bwMode="auto">
            <a:xfrm>
              <a:off x="4631784" y="2276872"/>
              <a:ext cx="4317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b="0" dirty="0" smtClean="0">
                  <a:effectLst/>
                  <a:cs typeface="Times New Roman" pitchFamily="18" charset="0"/>
                </a:rPr>
                <a:t>[</a:t>
              </a:r>
              <a:r>
                <a:rPr lang="es-MX" sz="800" b="0" dirty="0" smtClean="0">
                  <a:effectLst/>
                  <a:cs typeface="Times New Roman" pitchFamily="18" charset="0"/>
                </a:rPr>
                <a:t>        </a:t>
              </a:r>
              <a:r>
                <a:rPr lang="es-MX" sz="1800" b="0" dirty="0" smtClean="0">
                  <a:effectLst/>
                  <a:cs typeface="Times New Roman" pitchFamily="18" charset="0"/>
                </a:rPr>
                <a:t>]</a:t>
              </a:r>
              <a:endParaRPr lang="es-ES" sz="1800" b="0" baseline="-25000" dirty="0">
                <a:effectLst/>
              </a:endParaRPr>
            </a:p>
          </p:txBody>
        </p:sp>
        <p:sp>
          <p:nvSpPr>
            <p:cNvPr id="60" name="Text Box 2"/>
            <p:cNvSpPr txBox="1">
              <a:spLocks noChangeArrowheads="1"/>
            </p:cNvSpPr>
            <p:nvPr/>
          </p:nvSpPr>
          <p:spPr bwMode="auto">
            <a:xfrm>
              <a:off x="4144263" y="2650251"/>
              <a:ext cx="46063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b="0" dirty="0" smtClean="0">
                  <a:effectLst/>
                  <a:cs typeface="Times New Roman" pitchFamily="18" charset="0"/>
                </a:rPr>
                <a:t>[</a:t>
              </a:r>
              <a:r>
                <a:rPr lang="es-MX" sz="800" b="0" dirty="0" smtClean="0">
                  <a:effectLst/>
                  <a:cs typeface="Times New Roman" pitchFamily="18" charset="0"/>
                </a:rPr>
                <a:t>         </a:t>
              </a:r>
              <a:r>
                <a:rPr lang="es-MX" sz="1800" b="0" dirty="0" smtClean="0">
                  <a:effectLst/>
                  <a:cs typeface="Times New Roman" pitchFamily="18" charset="0"/>
                </a:rPr>
                <a:t>]</a:t>
              </a:r>
              <a:endParaRPr lang="es-ES" sz="1800" b="0" baseline="-25000" dirty="0">
                <a:effectLst/>
              </a:endParaRPr>
            </a:p>
          </p:txBody>
        </p:sp>
        <p:sp>
          <p:nvSpPr>
            <p:cNvPr id="63" name="Text Box 2"/>
            <p:cNvSpPr txBox="1">
              <a:spLocks noChangeArrowheads="1"/>
            </p:cNvSpPr>
            <p:nvPr/>
          </p:nvSpPr>
          <p:spPr bwMode="auto">
            <a:xfrm>
              <a:off x="4631784" y="2650251"/>
              <a:ext cx="4317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b="0" dirty="0" smtClean="0">
                  <a:effectLst/>
                  <a:cs typeface="Times New Roman" pitchFamily="18" charset="0"/>
                </a:rPr>
                <a:t>[</a:t>
              </a:r>
              <a:r>
                <a:rPr lang="es-MX" sz="800" b="0" dirty="0" smtClean="0">
                  <a:effectLst/>
                  <a:cs typeface="Times New Roman" pitchFamily="18" charset="0"/>
                </a:rPr>
                <a:t>        </a:t>
              </a:r>
              <a:r>
                <a:rPr lang="es-MX" sz="1800" b="0" dirty="0" smtClean="0">
                  <a:effectLst/>
                  <a:cs typeface="Times New Roman" pitchFamily="18" charset="0"/>
                </a:rPr>
                <a:t>]</a:t>
              </a:r>
              <a:endParaRPr lang="es-ES" sz="1800" b="0" baseline="-25000" dirty="0">
                <a:effectLst/>
              </a:endParaRPr>
            </a:p>
          </p:txBody>
        </p:sp>
      </p:grpSp>
      <p:grpSp>
        <p:nvGrpSpPr>
          <p:cNvPr id="21" name="20 Grupo"/>
          <p:cNvGrpSpPr/>
          <p:nvPr/>
        </p:nvGrpSpPr>
        <p:grpSpPr>
          <a:xfrm>
            <a:off x="3832820" y="2291502"/>
            <a:ext cx="1390932" cy="650378"/>
            <a:chOff x="3832820" y="2291502"/>
            <a:chExt cx="1390932" cy="650378"/>
          </a:xfrm>
        </p:grpSpPr>
        <p:sp>
          <p:nvSpPr>
            <p:cNvPr id="55" name="Text Box 2"/>
            <p:cNvSpPr txBox="1">
              <a:spLocks noChangeArrowheads="1"/>
            </p:cNvSpPr>
            <p:nvPr/>
          </p:nvSpPr>
          <p:spPr bwMode="auto">
            <a:xfrm>
              <a:off x="4352150" y="2291502"/>
              <a:ext cx="2394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 smtClean="0">
                  <a:effectLst/>
                  <a:cs typeface="Times New Roman" pitchFamily="18" charset="0"/>
                </a:rPr>
                <a:t>C</a:t>
              </a:r>
              <a:endParaRPr lang="es-ES" sz="1800" baseline="-25000" dirty="0">
                <a:effectLst/>
              </a:endParaRPr>
            </a:p>
          </p:txBody>
        </p:sp>
        <p:sp>
          <p:nvSpPr>
            <p:cNvPr id="58" name="Text Box 2"/>
            <p:cNvSpPr txBox="1">
              <a:spLocks noChangeArrowheads="1"/>
            </p:cNvSpPr>
            <p:nvPr/>
          </p:nvSpPr>
          <p:spPr bwMode="auto">
            <a:xfrm>
              <a:off x="4822291" y="2291502"/>
              <a:ext cx="2394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>
                  <a:effectLst/>
                  <a:cs typeface="Times New Roman" pitchFamily="18" charset="0"/>
                </a:rPr>
                <a:t>D</a:t>
              </a:r>
              <a:endParaRPr lang="es-ES" sz="1800" baseline="-25000" dirty="0">
                <a:effectLst/>
              </a:endParaRPr>
            </a:p>
          </p:txBody>
        </p:sp>
        <p:sp>
          <p:nvSpPr>
            <p:cNvPr id="61" name="Text Box 2"/>
            <p:cNvSpPr txBox="1">
              <a:spLocks noChangeArrowheads="1"/>
            </p:cNvSpPr>
            <p:nvPr/>
          </p:nvSpPr>
          <p:spPr bwMode="auto">
            <a:xfrm>
              <a:off x="4336275" y="2664881"/>
              <a:ext cx="2394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>
                  <a:effectLst/>
                  <a:cs typeface="Times New Roman" pitchFamily="18" charset="0"/>
                </a:rPr>
                <a:t>A</a:t>
              </a:r>
              <a:endParaRPr lang="es-ES" sz="1800" baseline="-25000" dirty="0">
                <a:effectLst/>
              </a:endParaRPr>
            </a:p>
          </p:txBody>
        </p:sp>
        <p:sp>
          <p:nvSpPr>
            <p:cNvPr id="64" name="Text Box 2"/>
            <p:cNvSpPr txBox="1">
              <a:spLocks noChangeArrowheads="1"/>
            </p:cNvSpPr>
            <p:nvPr/>
          </p:nvSpPr>
          <p:spPr bwMode="auto">
            <a:xfrm>
              <a:off x="4822291" y="2664881"/>
              <a:ext cx="2394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 smtClean="0">
                  <a:effectLst/>
                  <a:cs typeface="Times New Roman" pitchFamily="18" charset="0"/>
                </a:rPr>
                <a:t>B</a:t>
              </a:r>
              <a:endParaRPr lang="es-ES" sz="1800" baseline="-25000" dirty="0">
                <a:effectLst/>
              </a:endParaRPr>
            </a:p>
          </p:txBody>
        </p:sp>
        <p:cxnSp>
          <p:nvCxnSpPr>
            <p:cNvPr id="13" name="12 Conector recto"/>
            <p:cNvCxnSpPr/>
            <p:nvPr/>
          </p:nvCxnSpPr>
          <p:spPr bwMode="auto">
            <a:xfrm>
              <a:off x="4323752" y="2596015"/>
              <a:ext cx="900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0" name="Text Box 2"/>
            <p:cNvSpPr txBox="1">
              <a:spLocks noChangeArrowheads="1"/>
            </p:cNvSpPr>
            <p:nvPr/>
          </p:nvSpPr>
          <p:spPr bwMode="auto">
            <a:xfrm>
              <a:off x="3832820" y="2457515"/>
              <a:ext cx="48948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 smtClean="0">
                  <a:effectLst/>
                  <a:cs typeface="Times New Roman" pitchFamily="18" charset="0"/>
                </a:rPr>
                <a:t>K</a:t>
              </a:r>
              <a:r>
                <a:rPr lang="es-MX" sz="800" dirty="0" smtClean="0">
                  <a:effectLst/>
                  <a:cs typeface="Times New Roman" pitchFamily="18" charset="0"/>
                </a:rPr>
                <a:t>    </a:t>
              </a:r>
              <a:r>
                <a:rPr lang="es-MX" sz="1800" dirty="0" smtClean="0">
                  <a:effectLst/>
                  <a:cs typeface="Times New Roman" pitchFamily="18" charset="0"/>
                </a:rPr>
                <a:t>=</a:t>
              </a:r>
              <a:endParaRPr lang="es-ES" sz="1800" baseline="-25000" dirty="0">
                <a:effectLst/>
              </a:endParaRPr>
            </a:p>
          </p:txBody>
        </p:sp>
      </p:grpSp>
      <p:sp>
        <p:nvSpPr>
          <p:cNvPr id="71" name="Text Box 2"/>
          <p:cNvSpPr txBox="1">
            <a:spLocks noChangeArrowheads="1"/>
          </p:cNvSpPr>
          <p:nvPr/>
        </p:nvSpPr>
        <p:spPr bwMode="auto">
          <a:xfrm>
            <a:off x="4008988" y="2603464"/>
            <a:ext cx="16567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s-MX" sz="1000" dirty="0">
                <a:effectLst/>
                <a:cs typeface="Times New Roman" pitchFamily="18" charset="0"/>
              </a:rPr>
              <a:t>C</a:t>
            </a:r>
            <a:endParaRPr lang="es-ES" sz="1000" baseline="-25000" dirty="0">
              <a:effectLst/>
            </a:endParaRPr>
          </a:p>
        </p:txBody>
      </p:sp>
      <p:grpSp>
        <p:nvGrpSpPr>
          <p:cNvPr id="18" name="17 Grupo"/>
          <p:cNvGrpSpPr/>
          <p:nvPr/>
        </p:nvGrpSpPr>
        <p:grpSpPr>
          <a:xfrm>
            <a:off x="3923928" y="3427518"/>
            <a:ext cx="1235150" cy="721562"/>
            <a:chOff x="3563888" y="3199940"/>
            <a:chExt cx="1235150" cy="721562"/>
          </a:xfrm>
        </p:grpSpPr>
        <p:sp>
          <p:nvSpPr>
            <p:cNvPr id="75" name="Text Box 2"/>
            <p:cNvSpPr txBox="1">
              <a:spLocks noChangeArrowheads="1"/>
            </p:cNvSpPr>
            <p:nvPr/>
          </p:nvSpPr>
          <p:spPr bwMode="auto">
            <a:xfrm>
              <a:off x="4103916" y="3271039"/>
              <a:ext cx="22659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 smtClean="0">
                  <a:effectLst/>
                  <a:cs typeface="Times New Roman" pitchFamily="18" charset="0"/>
                </a:rPr>
                <a:t>P</a:t>
              </a:r>
              <a:endParaRPr lang="es-ES" sz="1800" baseline="-25000" dirty="0">
                <a:effectLst/>
              </a:endParaRPr>
            </a:p>
          </p:txBody>
        </p:sp>
        <p:sp>
          <p:nvSpPr>
            <p:cNvPr id="76" name="Text Box 2"/>
            <p:cNvSpPr txBox="1">
              <a:spLocks noChangeArrowheads="1"/>
            </p:cNvSpPr>
            <p:nvPr/>
          </p:nvSpPr>
          <p:spPr bwMode="auto">
            <a:xfrm>
              <a:off x="4478521" y="3271039"/>
              <a:ext cx="22659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 smtClean="0">
                  <a:effectLst/>
                  <a:cs typeface="Times New Roman" pitchFamily="18" charset="0"/>
                </a:rPr>
                <a:t>P</a:t>
              </a:r>
              <a:endParaRPr lang="es-ES" sz="1800" baseline="-25000" dirty="0">
                <a:effectLst/>
              </a:endParaRPr>
            </a:p>
          </p:txBody>
        </p:sp>
        <p:sp>
          <p:nvSpPr>
            <p:cNvPr id="77" name="Text Box 2"/>
            <p:cNvSpPr txBox="1">
              <a:spLocks noChangeArrowheads="1"/>
            </p:cNvSpPr>
            <p:nvPr/>
          </p:nvSpPr>
          <p:spPr bwMode="auto">
            <a:xfrm>
              <a:off x="4104708" y="3644418"/>
              <a:ext cx="22659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 smtClean="0">
                  <a:effectLst/>
                  <a:cs typeface="Times New Roman" pitchFamily="18" charset="0"/>
                </a:rPr>
                <a:t>P</a:t>
              </a:r>
              <a:endParaRPr lang="es-ES" sz="1800" baseline="-25000" dirty="0">
                <a:effectLst/>
              </a:endParaRPr>
            </a:p>
          </p:txBody>
        </p:sp>
        <p:sp>
          <p:nvSpPr>
            <p:cNvPr id="79" name="Text Box 1101"/>
            <p:cNvSpPr txBox="1">
              <a:spLocks noChangeArrowheads="1"/>
            </p:cNvSpPr>
            <p:nvPr/>
          </p:nvSpPr>
          <p:spPr bwMode="auto">
            <a:xfrm>
              <a:off x="4224648" y="3426095"/>
              <a:ext cx="146441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r>
                <a:rPr lang="es-ES" sz="800" dirty="0">
                  <a:effectLst/>
                </a:rPr>
                <a:t>C</a:t>
              </a:r>
            </a:p>
          </p:txBody>
        </p:sp>
        <p:sp>
          <p:nvSpPr>
            <p:cNvPr id="80" name="Text Box 1101"/>
            <p:cNvSpPr txBox="1">
              <a:spLocks noChangeArrowheads="1"/>
            </p:cNvSpPr>
            <p:nvPr/>
          </p:nvSpPr>
          <p:spPr bwMode="auto">
            <a:xfrm>
              <a:off x="4599253" y="3426619"/>
              <a:ext cx="146441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r>
                <a:rPr lang="es-ES" sz="800" dirty="0">
                  <a:effectLst/>
                </a:rPr>
                <a:t>D</a:t>
              </a:r>
            </a:p>
          </p:txBody>
        </p:sp>
        <p:sp>
          <p:nvSpPr>
            <p:cNvPr id="81" name="Text Box 1101"/>
            <p:cNvSpPr txBox="1">
              <a:spLocks noChangeArrowheads="1"/>
            </p:cNvSpPr>
            <p:nvPr/>
          </p:nvSpPr>
          <p:spPr bwMode="auto">
            <a:xfrm>
              <a:off x="4243696" y="3798391"/>
              <a:ext cx="146441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r>
                <a:rPr lang="es-ES" sz="800" dirty="0">
                  <a:effectLst/>
                </a:rPr>
                <a:t>A</a:t>
              </a:r>
            </a:p>
          </p:txBody>
        </p:sp>
        <p:sp>
          <p:nvSpPr>
            <p:cNvPr id="82" name="Text Box 1101"/>
            <p:cNvSpPr txBox="1">
              <a:spLocks noChangeArrowheads="1"/>
            </p:cNvSpPr>
            <p:nvPr/>
          </p:nvSpPr>
          <p:spPr bwMode="auto">
            <a:xfrm>
              <a:off x="4613539" y="3798391"/>
              <a:ext cx="146441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r>
                <a:rPr lang="es-ES" sz="800" dirty="0">
                  <a:effectLst/>
                </a:rPr>
                <a:t>B</a:t>
              </a:r>
            </a:p>
          </p:txBody>
        </p:sp>
        <p:sp>
          <p:nvSpPr>
            <p:cNvPr id="88" name="Text Box 2"/>
            <p:cNvSpPr txBox="1">
              <a:spLocks noChangeArrowheads="1"/>
            </p:cNvSpPr>
            <p:nvPr/>
          </p:nvSpPr>
          <p:spPr bwMode="auto">
            <a:xfrm>
              <a:off x="4478521" y="3644418"/>
              <a:ext cx="22659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 smtClean="0">
                  <a:effectLst/>
                  <a:cs typeface="Times New Roman" pitchFamily="18" charset="0"/>
                </a:rPr>
                <a:t>P</a:t>
              </a:r>
              <a:endParaRPr lang="es-ES" sz="1800" baseline="-25000" dirty="0">
                <a:effectLst/>
              </a:endParaRPr>
            </a:p>
          </p:txBody>
        </p:sp>
        <p:sp>
          <p:nvSpPr>
            <p:cNvPr id="90" name="Text Box 1095"/>
            <p:cNvSpPr txBox="1">
              <a:spLocks noChangeArrowheads="1"/>
            </p:cNvSpPr>
            <p:nvPr/>
          </p:nvSpPr>
          <p:spPr bwMode="auto">
            <a:xfrm>
              <a:off x="4256027" y="3199940"/>
              <a:ext cx="15766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r>
                <a:rPr lang="es-ES" sz="1200" dirty="0">
                  <a:solidFill>
                    <a:srgbClr val="FF0000"/>
                  </a:solidFill>
                  <a:effectLst/>
                </a:rPr>
                <a:t>c</a:t>
              </a:r>
            </a:p>
          </p:txBody>
        </p:sp>
        <p:sp>
          <p:nvSpPr>
            <p:cNvPr id="91" name="Text Box 1095"/>
            <p:cNvSpPr txBox="1">
              <a:spLocks noChangeArrowheads="1"/>
            </p:cNvSpPr>
            <p:nvPr/>
          </p:nvSpPr>
          <p:spPr bwMode="auto">
            <a:xfrm>
              <a:off x="4631757" y="3201863"/>
              <a:ext cx="16728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r>
                <a:rPr lang="es-ES" sz="1200" dirty="0">
                  <a:solidFill>
                    <a:srgbClr val="FF0000"/>
                  </a:solidFill>
                  <a:effectLst/>
                </a:rPr>
                <a:t>d</a:t>
              </a:r>
            </a:p>
          </p:txBody>
        </p:sp>
        <p:sp>
          <p:nvSpPr>
            <p:cNvPr id="92" name="Text Box 1095"/>
            <p:cNvSpPr txBox="1">
              <a:spLocks noChangeArrowheads="1"/>
            </p:cNvSpPr>
            <p:nvPr/>
          </p:nvSpPr>
          <p:spPr bwMode="auto">
            <a:xfrm>
              <a:off x="4269736" y="3568253"/>
              <a:ext cx="15766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r>
                <a:rPr lang="es-ES" sz="1200" dirty="0">
                  <a:solidFill>
                    <a:srgbClr val="FF0000"/>
                  </a:solidFill>
                  <a:effectLst/>
                </a:rPr>
                <a:t>a</a:t>
              </a:r>
            </a:p>
          </p:txBody>
        </p:sp>
        <p:sp>
          <p:nvSpPr>
            <p:cNvPr id="93" name="Text Box 1095"/>
            <p:cNvSpPr txBox="1">
              <a:spLocks noChangeArrowheads="1"/>
            </p:cNvSpPr>
            <p:nvPr/>
          </p:nvSpPr>
          <p:spPr bwMode="auto">
            <a:xfrm>
              <a:off x="4630639" y="3567875"/>
              <a:ext cx="16728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r>
                <a:rPr lang="es-ES" sz="1200" dirty="0">
                  <a:solidFill>
                    <a:srgbClr val="FF0000"/>
                  </a:solidFill>
                  <a:effectLst/>
                </a:rPr>
                <a:t>b</a:t>
              </a:r>
            </a:p>
          </p:txBody>
        </p:sp>
        <p:cxnSp>
          <p:nvCxnSpPr>
            <p:cNvPr id="94" name="93 Conector recto"/>
            <p:cNvCxnSpPr/>
            <p:nvPr/>
          </p:nvCxnSpPr>
          <p:spPr bwMode="auto">
            <a:xfrm>
              <a:off x="4104821" y="3575552"/>
              <a:ext cx="684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5" name="Text Box 2"/>
            <p:cNvSpPr txBox="1">
              <a:spLocks noChangeArrowheads="1"/>
            </p:cNvSpPr>
            <p:nvPr/>
          </p:nvSpPr>
          <p:spPr bwMode="auto">
            <a:xfrm>
              <a:off x="3563888" y="3437052"/>
              <a:ext cx="48948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 smtClean="0">
                  <a:effectLst/>
                  <a:cs typeface="Times New Roman" pitchFamily="18" charset="0"/>
                </a:rPr>
                <a:t>K</a:t>
              </a:r>
              <a:r>
                <a:rPr lang="es-MX" sz="800" dirty="0" smtClean="0">
                  <a:effectLst/>
                  <a:cs typeface="Times New Roman" pitchFamily="18" charset="0"/>
                </a:rPr>
                <a:t>    </a:t>
              </a:r>
              <a:r>
                <a:rPr lang="es-MX" sz="1800" dirty="0" smtClean="0">
                  <a:effectLst/>
                  <a:cs typeface="Times New Roman" pitchFamily="18" charset="0"/>
                </a:rPr>
                <a:t>=</a:t>
              </a:r>
              <a:endParaRPr lang="es-ES" sz="1800" baseline="-25000" dirty="0">
                <a:effectLst/>
              </a:endParaRPr>
            </a:p>
          </p:txBody>
        </p:sp>
        <p:sp>
          <p:nvSpPr>
            <p:cNvPr id="96" name="Text Box 2"/>
            <p:cNvSpPr txBox="1">
              <a:spLocks noChangeArrowheads="1"/>
            </p:cNvSpPr>
            <p:nvPr/>
          </p:nvSpPr>
          <p:spPr bwMode="auto">
            <a:xfrm>
              <a:off x="3744063" y="3583001"/>
              <a:ext cx="15766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000" dirty="0" smtClean="0">
                  <a:effectLst/>
                  <a:cs typeface="Times New Roman" pitchFamily="18" charset="0"/>
                </a:rPr>
                <a:t>P</a:t>
              </a:r>
              <a:endParaRPr lang="es-ES" sz="1000" baseline="-25000" dirty="0">
                <a:effectLst/>
              </a:endParaRPr>
            </a:p>
          </p:txBody>
        </p:sp>
      </p:grpSp>
      <p:sp>
        <p:nvSpPr>
          <p:cNvPr id="68" name="Text Box 72"/>
          <p:cNvSpPr txBox="1">
            <a:spLocks noChangeArrowheads="1"/>
          </p:cNvSpPr>
          <p:nvPr/>
        </p:nvSpPr>
        <p:spPr bwMode="auto">
          <a:xfrm>
            <a:off x="3472986" y="765175"/>
            <a:ext cx="2198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 smtClean="0">
                <a:solidFill>
                  <a:srgbClr val="000099"/>
                </a:solidFill>
                <a:effectLst/>
              </a:rPr>
              <a:t>Equilibrio químico</a:t>
            </a:r>
            <a:endParaRPr kumimoji="0" lang="es-ES" sz="180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943" grpId="0"/>
      <p:bldP spid="249944" grpId="0"/>
      <p:bldP spid="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713" name="Text Box 105"/>
          <p:cNvSpPr txBox="1">
            <a:spLocks noChangeArrowheads="1"/>
          </p:cNvSpPr>
          <p:nvPr/>
        </p:nvSpPr>
        <p:spPr bwMode="auto">
          <a:xfrm>
            <a:off x="719138" y="2632075"/>
            <a:ext cx="7705725" cy="241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ES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“Cuando un sistema que se encuentra en equilibrio dinámico, es perturbado por una variación de presión, temperatura, volumen o cantidad de alguno de los componentes, el sistema pierde su estado de equilibrio; sin </a:t>
            </a:r>
            <a:r>
              <a:rPr lang="es-ES" sz="18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embargo, </a:t>
            </a:r>
            <a:r>
              <a:rPr lang="es-ES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el mismo sistema se desplaza de tal forma que minimiza el efecto de dicha perturbación hasta alcanzar un nuevo estado de equilibrio”</a:t>
            </a:r>
          </a:p>
        </p:txBody>
      </p:sp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3126740" y="765175"/>
            <a:ext cx="28905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 smtClean="0">
                <a:solidFill>
                  <a:srgbClr val="000099"/>
                </a:solidFill>
                <a:effectLst/>
              </a:rPr>
              <a:t>Principio de </a:t>
            </a:r>
            <a:r>
              <a:rPr lang="es-ES" sz="1800" kern="0" dirty="0" err="1" smtClean="0">
                <a:solidFill>
                  <a:srgbClr val="000099"/>
                </a:solidFill>
                <a:effectLst/>
              </a:rPr>
              <a:t>LeChatelier</a:t>
            </a:r>
            <a:endParaRPr kumimoji="0" lang="es-ES" sz="180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6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71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379" name="Picture 3" descr="equilibrista3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0438" y="1905000"/>
            <a:ext cx="4681537" cy="3943350"/>
          </a:xfrm>
          <a:prstGeom prst="rect">
            <a:avLst/>
          </a:prstGeom>
          <a:noFill/>
        </p:spPr>
      </p:pic>
      <p:grpSp>
        <p:nvGrpSpPr>
          <p:cNvPr id="229380" name="Group 4"/>
          <p:cNvGrpSpPr>
            <a:grpSpLocks noChangeAspect="1"/>
          </p:cNvGrpSpPr>
          <p:nvPr/>
        </p:nvGrpSpPr>
        <p:grpSpPr bwMode="auto">
          <a:xfrm>
            <a:off x="1854200" y="2941638"/>
            <a:ext cx="5483225" cy="2239962"/>
            <a:chOff x="2082" y="2178"/>
            <a:chExt cx="1602" cy="654"/>
          </a:xfrm>
        </p:grpSpPr>
        <p:grpSp>
          <p:nvGrpSpPr>
            <p:cNvPr id="229381" name="Group 5"/>
            <p:cNvGrpSpPr>
              <a:grpSpLocks noChangeAspect="1"/>
            </p:cNvGrpSpPr>
            <p:nvPr/>
          </p:nvGrpSpPr>
          <p:grpSpPr bwMode="auto">
            <a:xfrm>
              <a:off x="3396" y="2280"/>
              <a:ext cx="288" cy="552"/>
              <a:chOff x="3396" y="2280"/>
              <a:chExt cx="288" cy="552"/>
            </a:xfrm>
          </p:grpSpPr>
          <p:sp>
            <p:nvSpPr>
              <p:cNvPr id="229382" name="Oval 6"/>
              <p:cNvSpPr>
                <a:spLocks noChangeAspect="1" noChangeArrowheads="1"/>
              </p:cNvSpPr>
              <p:nvPr/>
            </p:nvSpPr>
            <p:spPr bwMode="auto">
              <a:xfrm>
                <a:off x="3504" y="2280"/>
                <a:ext cx="63" cy="63"/>
              </a:xfrm>
              <a:prstGeom prst="ellipse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29383" name="Rectangle 7"/>
              <p:cNvSpPr>
                <a:spLocks noChangeAspect="1" noChangeArrowheads="1"/>
              </p:cNvSpPr>
              <p:nvPr/>
            </p:nvSpPr>
            <p:spPr bwMode="auto">
              <a:xfrm>
                <a:off x="3529" y="2340"/>
                <a:ext cx="23" cy="165"/>
              </a:xfrm>
              <a:prstGeom prst="rect">
                <a:avLst/>
              </a:prstGeom>
              <a:gradFill rotWithShape="0">
                <a:gsLst>
                  <a:gs pos="0">
                    <a:srgbClr val="E40000">
                      <a:gamma/>
                      <a:shade val="46275"/>
                      <a:invGamma/>
                    </a:srgbClr>
                  </a:gs>
                  <a:gs pos="50000">
                    <a:srgbClr val="E40000"/>
                  </a:gs>
                  <a:gs pos="100000">
                    <a:srgbClr val="E40000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29384" name="Line 8"/>
              <p:cNvSpPr>
                <a:spLocks noChangeAspect="1" noChangeShapeType="1"/>
              </p:cNvSpPr>
              <p:nvPr/>
            </p:nvSpPr>
            <p:spPr bwMode="auto">
              <a:xfrm flipH="1">
                <a:off x="3396" y="2496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29385" name="Line 9"/>
              <p:cNvSpPr>
                <a:spLocks noChangeAspect="1" noChangeShapeType="1"/>
              </p:cNvSpPr>
              <p:nvPr/>
            </p:nvSpPr>
            <p:spPr bwMode="auto">
              <a:xfrm>
                <a:off x="3540" y="2496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29386" name="Oval 10"/>
              <p:cNvSpPr>
                <a:spLocks noChangeAspect="1" noChangeArrowheads="1"/>
              </p:cNvSpPr>
              <p:nvPr/>
            </p:nvSpPr>
            <p:spPr bwMode="auto">
              <a:xfrm>
                <a:off x="3396" y="2736"/>
                <a:ext cx="288" cy="96"/>
              </a:xfrm>
              <a:prstGeom prst="ellipse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grpSp>
          <p:nvGrpSpPr>
            <p:cNvPr id="229387" name="Group 11"/>
            <p:cNvGrpSpPr>
              <a:grpSpLocks noChangeAspect="1"/>
            </p:cNvGrpSpPr>
            <p:nvPr/>
          </p:nvGrpSpPr>
          <p:grpSpPr bwMode="auto">
            <a:xfrm>
              <a:off x="2082" y="2178"/>
              <a:ext cx="288" cy="552"/>
              <a:chOff x="3396" y="2280"/>
              <a:chExt cx="288" cy="552"/>
            </a:xfrm>
          </p:grpSpPr>
          <p:sp>
            <p:nvSpPr>
              <p:cNvPr id="229388" name="Oval 12"/>
              <p:cNvSpPr>
                <a:spLocks noChangeAspect="1" noChangeArrowheads="1"/>
              </p:cNvSpPr>
              <p:nvPr/>
            </p:nvSpPr>
            <p:spPr bwMode="auto">
              <a:xfrm>
                <a:off x="3504" y="2280"/>
                <a:ext cx="63" cy="63"/>
              </a:xfrm>
              <a:prstGeom prst="ellipse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29389" name="Rectangle 13"/>
              <p:cNvSpPr>
                <a:spLocks noChangeAspect="1" noChangeArrowheads="1"/>
              </p:cNvSpPr>
              <p:nvPr/>
            </p:nvSpPr>
            <p:spPr bwMode="auto">
              <a:xfrm>
                <a:off x="3529" y="2340"/>
                <a:ext cx="23" cy="165"/>
              </a:xfrm>
              <a:prstGeom prst="rect">
                <a:avLst/>
              </a:prstGeom>
              <a:gradFill rotWithShape="0">
                <a:gsLst>
                  <a:gs pos="0">
                    <a:srgbClr val="E40000">
                      <a:gamma/>
                      <a:shade val="46275"/>
                      <a:invGamma/>
                    </a:srgbClr>
                  </a:gs>
                  <a:gs pos="50000">
                    <a:srgbClr val="E40000"/>
                  </a:gs>
                  <a:gs pos="100000">
                    <a:srgbClr val="E40000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29390" name="Line 14"/>
              <p:cNvSpPr>
                <a:spLocks noChangeAspect="1" noChangeShapeType="1"/>
              </p:cNvSpPr>
              <p:nvPr/>
            </p:nvSpPr>
            <p:spPr bwMode="auto">
              <a:xfrm flipH="1">
                <a:off x="3396" y="2496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29391" name="Line 15"/>
              <p:cNvSpPr>
                <a:spLocks noChangeAspect="1" noChangeShapeType="1"/>
              </p:cNvSpPr>
              <p:nvPr/>
            </p:nvSpPr>
            <p:spPr bwMode="auto">
              <a:xfrm>
                <a:off x="3540" y="2496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29392" name="Oval 16"/>
              <p:cNvSpPr>
                <a:spLocks noChangeAspect="1" noChangeArrowheads="1"/>
              </p:cNvSpPr>
              <p:nvPr/>
            </p:nvSpPr>
            <p:spPr bwMode="auto">
              <a:xfrm>
                <a:off x="3396" y="2736"/>
                <a:ext cx="288" cy="96"/>
              </a:xfrm>
              <a:prstGeom prst="ellipse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</p:grpSp>
      </p:grpSp>
      <p:grpSp>
        <p:nvGrpSpPr>
          <p:cNvPr id="229393" name="Group 17"/>
          <p:cNvGrpSpPr>
            <a:grpSpLocks noChangeAspect="1"/>
          </p:cNvGrpSpPr>
          <p:nvPr/>
        </p:nvGrpSpPr>
        <p:grpSpPr bwMode="auto">
          <a:xfrm>
            <a:off x="2184400" y="4178300"/>
            <a:ext cx="327025" cy="485775"/>
            <a:chOff x="3408" y="3266"/>
            <a:chExt cx="96" cy="142"/>
          </a:xfrm>
        </p:grpSpPr>
        <p:sp>
          <p:nvSpPr>
            <p:cNvPr id="229394" name="AutoShape 18"/>
            <p:cNvSpPr>
              <a:spLocks noChangeAspect="1" noChangeArrowheads="1"/>
            </p:cNvSpPr>
            <p:nvPr/>
          </p:nvSpPr>
          <p:spPr bwMode="auto">
            <a:xfrm>
              <a:off x="3408" y="3286"/>
              <a:ext cx="96" cy="122"/>
            </a:xfrm>
            <a:prstGeom prst="can">
              <a:avLst>
                <a:gd name="adj" fmla="val 31771"/>
              </a:avLst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29395" name="Rectangle 19"/>
            <p:cNvSpPr>
              <a:spLocks noChangeAspect="1" noChangeArrowheads="1"/>
            </p:cNvSpPr>
            <p:nvPr/>
          </p:nvSpPr>
          <p:spPr bwMode="auto">
            <a:xfrm>
              <a:off x="3451" y="3266"/>
              <a:ext cx="11" cy="34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9" name="Text Box 72"/>
          <p:cNvSpPr txBox="1">
            <a:spLocks noChangeArrowheads="1"/>
          </p:cNvSpPr>
          <p:nvPr/>
        </p:nvSpPr>
        <p:spPr bwMode="auto">
          <a:xfrm>
            <a:off x="3126740" y="765175"/>
            <a:ext cx="28905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 smtClean="0">
                <a:solidFill>
                  <a:srgbClr val="000099"/>
                </a:solidFill>
                <a:effectLst/>
              </a:rPr>
              <a:t>Principio de </a:t>
            </a:r>
            <a:r>
              <a:rPr lang="es-ES" sz="1800" kern="0" dirty="0" err="1" smtClean="0">
                <a:solidFill>
                  <a:srgbClr val="000099"/>
                </a:solidFill>
                <a:effectLst/>
              </a:rPr>
              <a:t>LeChatelier</a:t>
            </a:r>
            <a:endParaRPr kumimoji="0" lang="es-ES" sz="180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3168" name="Object 0"/>
          <p:cNvGraphicFramePr>
            <a:graphicFrameLocks noChangeAspect="1"/>
          </p:cNvGraphicFramePr>
          <p:nvPr/>
        </p:nvGraphicFramePr>
        <p:xfrm>
          <a:off x="2406650" y="1905000"/>
          <a:ext cx="4330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68" name="Document" r:id="rId3" imgW="3581280" imgH="314280" progId="ChemWindow.Document">
                  <p:embed/>
                </p:oleObj>
              </mc:Choice>
              <mc:Fallback>
                <p:oleObj name="Document" r:id="rId3" imgW="3581280" imgH="314280" progId="ChemWindow.Document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6650" y="1905000"/>
                        <a:ext cx="43307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3169" name="Object 1"/>
          <p:cNvGraphicFramePr>
            <a:graphicFrameLocks noChangeAspect="1"/>
          </p:cNvGraphicFramePr>
          <p:nvPr/>
        </p:nvGraphicFramePr>
        <p:xfrm>
          <a:off x="3517900" y="2654300"/>
          <a:ext cx="1516063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69" name="Ecuación" r:id="rId5" imgW="850680" imgH="431640" progId="Equation.3">
                  <p:embed/>
                </p:oleObj>
              </mc:Choice>
              <mc:Fallback>
                <p:oleObj name="Ecuación" r:id="rId5" imgW="850680" imgH="431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2654300"/>
                        <a:ext cx="1516063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3170" name="Object 2"/>
          <p:cNvGraphicFramePr>
            <a:graphicFrameLocks noChangeAspect="1"/>
          </p:cNvGraphicFramePr>
          <p:nvPr/>
        </p:nvGraphicFramePr>
        <p:xfrm>
          <a:off x="3505200" y="3771900"/>
          <a:ext cx="15240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70" name="Ecuación" r:id="rId7" imgW="812520" imgH="419040" progId="Equation.3">
                  <p:embed/>
                </p:oleObj>
              </mc:Choice>
              <mc:Fallback>
                <p:oleObj name="Ecuación" r:id="rId7" imgW="81252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771900"/>
                        <a:ext cx="1524000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3171" name="Object 3"/>
          <p:cNvGraphicFramePr>
            <a:graphicFrameLocks noChangeAspect="1"/>
          </p:cNvGraphicFramePr>
          <p:nvPr/>
        </p:nvGraphicFramePr>
        <p:xfrm>
          <a:off x="2425700" y="5029200"/>
          <a:ext cx="3568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71" name="Document" r:id="rId9" imgW="2838600" imgH="219240" progId="ChemWindow.Document">
                  <p:embed/>
                </p:oleObj>
              </mc:Choice>
              <mc:Fallback>
                <p:oleObj name="Document" r:id="rId9" imgW="2838600" imgH="219240" progId="ChemWindow.Document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00" y="5029200"/>
                        <a:ext cx="3568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72"/>
          <p:cNvSpPr txBox="1">
            <a:spLocks noChangeArrowheads="1"/>
          </p:cNvSpPr>
          <p:nvPr/>
        </p:nvSpPr>
        <p:spPr bwMode="auto">
          <a:xfrm>
            <a:off x="3126740" y="765175"/>
            <a:ext cx="28905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 smtClean="0">
                <a:solidFill>
                  <a:srgbClr val="000099"/>
                </a:solidFill>
                <a:effectLst/>
              </a:rPr>
              <a:t>Principio de </a:t>
            </a:r>
            <a:r>
              <a:rPr lang="es-ES" sz="1800" kern="0" dirty="0" err="1" smtClean="0">
                <a:solidFill>
                  <a:srgbClr val="000099"/>
                </a:solidFill>
                <a:effectLst/>
              </a:rPr>
              <a:t>LeChatelier</a:t>
            </a:r>
            <a:endParaRPr kumimoji="0" lang="es-ES" sz="180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3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3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3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9" name="Text Box 9"/>
          <p:cNvSpPr txBox="1">
            <a:spLocks noChangeArrowheads="1"/>
          </p:cNvSpPr>
          <p:nvPr/>
        </p:nvSpPr>
        <p:spPr bwMode="auto">
          <a:xfrm>
            <a:off x="304800" y="1524000"/>
            <a:ext cx="2284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solidFill>
                  <a:srgbClr val="000099"/>
                </a:solidFill>
                <a:effectLst/>
              </a:rPr>
              <a:t>Reacción exotérmica:</a:t>
            </a:r>
          </a:p>
        </p:txBody>
      </p:sp>
      <p:graphicFrame>
        <p:nvGraphicFramePr>
          <p:cNvPr id="250883" name="Object 3"/>
          <p:cNvGraphicFramePr>
            <a:graphicFrameLocks noChangeAspect="1"/>
          </p:cNvGraphicFramePr>
          <p:nvPr/>
        </p:nvGraphicFramePr>
        <p:xfrm>
          <a:off x="2406650" y="1981200"/>
          <a:ext cx="4330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88" name="Document" r:id="rId3" imgW="3571920" imgH="314280" progId="ChemWindow.Document">
                  <p:embed/>
                </p:oleObj>
              </mc:Choice>
              <mc:Fallback>
                <p:oleObj name="Document" r:id="rId3" imgW="3571920" imgH="314280" progId="ChemWindow.Document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6650" y="1981200"/>
                        <a:ext cx="43307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84" name="Object 4"/>
          <p:cNvGraphicFramePr>
            <a:graphicFrameLocks noChangeAspect="1"/>
          </p:cNvGraphicFramePr>
          <p:nvPr/>
        </p:nvGraphicFramePr>
        <p:xfrm>
          <a:off x="3517900" y="2511425"/>
          <a:ext cx="1516063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89" name="Ecuación" r:id="rId5" imgW="850680" imgH="431640" progId="Equation.3">
                  <p:embed/>
                </p:oleObj>
              </mc:Choice>
              <mc:Fallback>
                <p:oleObj name="Ecuación" r:id="rId5" imgW="85068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2511425"/>
                        <a:ext cx="1516063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888" name="Text Box 8"/>
          <p:cNvSpPr txBox="1">
            <a:spLocks noChangeArrowheads="1"/>
          </p:cNvSpPr>
          <p:nvPr/>
        </p:nvSpPr>
        <p:spPr bwMode="auto">
          <a:xfrm>
            <a:off x="6800850" y="1927225"/>
            <a:ext cx="895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000">
                <a:effectLst/>
              </a:rPr>
              <a:t>+     </a:t>
            </a:r>
            <a:r>
              <a:rPr lang="es-ES" sz="2000">
                <a:solidFill>
                  <a:srgbClr val="FF0000"/>
                </a:solidFill>
                <a:effectLst/>
              </a:rPr>
              <a:t>Q</a:t>
            </a:r>
          </a:p>
        </p:txBody>
      </p:sp>
      <p:sp>
        <p:nvSpPr>
          <p:cNvPr id="250893" name="Text Box 13"/>
          <p:cNvSpPr txBox="1">
            <a:spLocks noChangeArrowheads="1"/>
          </p:cNvSpPr>
          <p:nvPr/>
        </p:nvSpPr>
        <p:spPr bwMode="auto">
          <a:xfrm>
            <a:off x="236538" y="3886200"/>
            <a:ext cx="2419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solidFill>
                  <a:srgbClr val="000099"/>
                </a:solidFill>
                <a:effectLst/>
              </a:rPr>
              <a:t>Reacción endotérmica:</a:t>
            </a:r>
          </a:p>
        </p:txBody>
      </p:sp>
      <p:graphicFrame>
        <p:nvGraphicFramePr>
          <p:cNvPr id="250890" name="Object 10"/>
          <p:cNvGraphicFramePr>
            <a:graphicFrameLocks noChangeAspect="1"/>
          </p:cNvGraphicFramePr>
          <p:nvPr/>
        </p:nvGraphicFramePr>
        <p:xfrm>
          <a:off x="2406650" y="4343400"/>
          <a:ext cx="4330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90" name="Document" r:id="rId7" imgW="3571920" imgH="314280" progId="ChemWindow.Document">
                  <p:embed/>
                </p:oleObj>
              </mc:Choice>
              <mc:Fallback>
                <p:oleObj name="Document" r:id="rId7" imgW="3571920" imgH="314280" progId="ChemWindow.Document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6650" y="4343400"/>
                        <a:ext cx="43307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91" name="Object 11"/>
          <p:cNvGraphicFramePr>
            <a:graphicFrameLocks noChangeAspect="1"/>
          </p:cNvGraphicFramePr>
          <p:nvPr/>
        </p:nvGraphicFramePr>
        <p:xfrm>
          <a:off x="3505200" y="4873625"/>
          <a:ext cx="1516063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91" name="Ecuación" r:id="rId9" imgW="850680" imgH="431640" progId="Equation.3">
                  <p:embed/>
                </p:oleObj>
              </mc:Choice>
              <mc:Fallback>
                <p:oleObj name="Ecuación" r:id="rId9" imgW="850680" imgH="431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873625"/>
                        <a:ext cx="1516063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892" name="Text Box 12"/>
          <p:cNvSpPr txBox="1">
            <a:spLocks noChangeArrowheads="1"/>
          </p:cNvSpPr>
          <p:nvPr/>
        </p:nvSpPr>
        <p:spPr bwMode="auto">
          <a:xfrm>
            <a:off x="1371600" y="4318000"/>
            <a:ext cx="895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000">
                <a:solidFill>
                  <a:srgbClr val="FF0000"/>
                </a:solidFill>
                <a:effectLst/>
              </a:rPr>
              <a:t>Q     </a:t>
            </a:r>
            <a:r>
              <a:rPr lang="es-ES" sz="2000">
                <a:effectLst/>
              </a:rPr>
              <a:t>+ </a:t>
            </a:r>
          </a:p>
        </p:txBody>
      </p:sp>
      <p:sp>
        <p:nvSpPr>
          <p:cNvPr id="11" name="Text Box 72"/>
          <p:cNvSpPr txBox="1">
            <a:spLocks noChangeArrowheads="1"/>
          </p:cNvSpPr>
          <p:nvPr/>
        </p:nvSpPr>
        <p:spPr bwMode="auto">
          <a:xfrm>
            <a:off x="3126740" y="765175"/>
            <a:ext cx="28905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 smtClean="0">
                <a:solidFill>
                  <a:srgbClr val="000099"/>
                </a:solidFill>
                <a:effectLst/>
              </a:rPr>
              <a:t>Principio de </a:t>
            </a:r>
            <a:r>
              <a:rPr lang="es-ES" sz="1800" kern="0" dirty="0" err="1" smtClean="0">
                <a:solidFill>
                  <a:srgbClr val="000099"/>
                </a:solidFill>
                <a:effectLst/>
              </a:rPr>
              <a:t>LeChatelier</a:t>
            </a:r>
            <a:endParaRPr kumimoji="0" lang="es-ES" sz="180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50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50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50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250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50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0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9" grpId="0" autoUpdateAnimBg="0"/>
      <p:bldP spid="250888" grpId="0" autoUpdateAnimBg="0"/>
      <p:bldP spid="250893" grpId="0" autoUpdateAnimBg="0"/>
      <p:bldP spid="250892" grpId="0" autoUpdateAnimBg="0"/>
    </p:bldLst>
  </p:timing>
</p:sld>
</file>

<file path=ppt/theme/theme1.xml><?xml version="1.0" encoding="utf-8"?>
<a:theme xmlns:a="http://schemas.openxmlformats.org/drawingml/2006/main" name="Ingeniería3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66"/>
      </a:hlink>
      <a:folHlink>
        <a:srgbClr val="000066"/>
      </a:folHlink>
    </a:clrScheme>
    <a:fontScheme name="Ingeniería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Ingeniería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geniería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geniería1">
  <a:themeElements>
    <a:clrScheme name="Ingeniería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ngeniería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geniería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geniería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Settings\Alfredo\Datos de programa\Microsoft\Plantillas\Ingeniería3.pot</Template>
  <TotalTime>6326</TotalTime>
  <Words>428</Words>
  <Application>Microsoft Office PowerPoint</Application>
  <PresentationFormat>Presentación en pantalla (4:3)</PresentationFormat>
  <Paragraphs>155</Paragraphs>
  <Slides>11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Ingeniería3</vt:lpstr>
      <vt:lpstr>Ingeniería1</vt:lpstr>
      <vt:lpstr>Document</vt:lpstr>
      <vt:lpstr>Ecuación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Alfredo Velásquez Márquez</dc:creator>
  <cp:lastModifiedBy>PROFESOR</cp:lastModifiedBy>
  <cp:revision>231</cp:revision>
  <dcterms:created xsi:type="dcterms:W3CDTF">2005-07-23T04:28:49Z</dcterms:created>
  <dcterms:modified xsi:type="dcterms:W3CDTF">2014-02-21T23:55:51Z</dcterms:modified>
</cp:coreProperties>
</file>