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sldIdLst>
    <p:sldId id="256" r:id="rId2"/>
    <p:sldId id="260" r:id="rId3"/>
    <p:sldId id="393" r:id="rId4"/>
    <p:sldId id="394" r:id="rId5"/>
    <p:sldId id="396" r:id="rId6"/>
    <p:sldId id="398" r:id="rId7"/>
    <p:sldId id="395" r:id="rId8"/>
    <p:sldId id="399" r:id="rId9"/>
    <p:sldId id="400" r:id="rId10"/>
    <p:sldId id="401" r:id="rId11"/>
    <p:sldId id="397" r:id="rId12"/>
    <p:sldId id="360" r:id="rId13"/>
    <p:sldId id="361" r:id="rId14"/>
    <p:sldId id="362" r:id="rId15"/>
    <p:sldId id="363" r:id="rId16"/>
    <p:sldId id="390" r:id="rId17"/>
    <p:sldId id="391" r:id="rId18"/>
    <p:sldId id="392" r:id="rId19"/>
    <p:sldId id="381" r:id="rId20"/>
    <p:sldId id="388" r:id="rId21"/>
    <p:sldId id="389" r:id="rId22"/>
    <p:sldId id="379" r:id="rId23"/>
  </p:sldIdLst>
  <p:sldSz cx="9144000" cy="6858000" type="screen4x3"/>
  <p:notesSz cx="6858000" cy="9144000"/>
  <p:defaultTextStyle>
    <a:defPPr>
      <a:defRPr lang="es-ES"/>
    </a:defPPr>
    <a:lvl1pPr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9pPr>
  </p:defaultTextStyle>
  <p:modifyVerifier cryptProviderType="rsaAES" cryptAlgorithmClass="hash" cryptAlgorithmType="typeAny" cryptAlgorithmSid="14" spinCount="100000" saltData="ijcIoLVlIDeEQ6wKdqAq0w==" hashData="ML+5Rr0xphQ30Old84WPF2NF1kSR+4BsURCC4PqulMCOFYfSPMwG1FcOB2V9U9Tl6KW9F4PCkiJYboCqI/mv/Q=="/>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AFAE6"/>
    <a:srgbClr val="000066"/>
    <a:srgbClr val="0000CC"/>
    <a:srgbClr val="0066FF"/>
    <a:srgbClr val="99CCFF"/>
    <a:srgbClr val="0000FF"/>
    <a:srgbClr val="3399FF"/>
    <a:srgbClr val="CCE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44" autoAdjust="0"/>
    <p:restoredTop sz="96187" autoAdjust="0"/>
  </p:normalViewPr>
  <p:slideViewPr>
    <p:cSldViewPr showGuides="1">
      <p:cViewPr varScale="1">
        <p:scale>
          <a:sx n="67" d="100"/>
          <a:sy n="67" d="100"/>
        </p:scale>
        <p:origin x="156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effectLst/>
                <a:latin typeface="Times New Roman" pitchFamily="18" charset="0"/>
              </a:defRPr>
            </a:lvl1pPr>
          </a:lstStyle>
          <a:p>
            <a:endParaRPr lang="es-ES"/>
          </a:p>
        </p:txBody>
      </p:sp>
      <p:sp>
        <p:nvSpPr>
          <p:cNvPr id="138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effectLst/>
                <a:latin typeface="Times New Roman" pitchFamily="18" charset="0"/>
              </a:defRPr>
            </a:lvl1pPr>
          </a:lstStyle>
          <a:p>
            <a:endParaRPr lang="es-ES"/>
          </a:p>
        </p:txBody>
      </p:sp>
      <p:sp>
        <p:nvSpPr>
          <p:cNvPr id="138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8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38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effectLst/>
                <a:latin typeface="Times New Roman" pitchFamily="18" charset="0"/>
              </a:defRPr>
            </a:lvl1pPr>
          </a:lstStyle>
          <a:p>
            <a:endParaRPr lang="es-ES"/>
          </a:p>
        </p:txBody>
      </p:sp>
      <p:sp>
        <p:nvSpPr>
          <p:cNvPr id="138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effectLst/>
                <a:latin typeface="Times New Roman" pitchFamily="18" charset="0"/>
              </a:defRPr>
            </a:lvl1pPr>
          </a:lstStyle>
          <a:p>
            <a:fld id="{E4707777-9495-4683-9A6B-A904505EE934}" type="slidenum">
              <a:rPr lang="es-ES"/>
              <a:pPr/>
              <a:t>‹Nº›</a:t>
            </a:fld>
            <a:endParaRPr lang="es-ES"/>
          </a:p>
        </p:txBody>
      </p:sp>
    </p:spTree>
    <p:extLst>
      <p:ext uri="{BB962C8B-B14F-4D97-AF65-F5344CB8AC3E}">
        <p14:creationId xmlns:p14="http://schemas.microsoft.com/office/powerpoint/2010/main" val="219902951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6DEE2D-BAD1-4F68-B37D-D2F464BE98EE}" type="slidenum">
              <a:rPr lang="es-ES"/>
              <a:pPr/>
              <a:t>2</a:t>
            </a:fld>
            <a:endParaRPr lang="es-E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s-ES" sz="1800" b="1" dirty="0">
              <a:solidFill>
                <a:srgbClr val="000066"/>
              </a:solidFill>
              <a:effectLst>
                <a:outerShdw blurRad="38100" dist="38100" dir="2700000" algn="tl">
                  <a:srgbClr val="C0C0C0"/>
                </a:outerShdw>
              </a:effectLst>
              <a:latin typeface="Arial" charset="0"/>
              <a:cs typeface="Times New Roman" pitchFamily="18" charset="0"/>
            </a:endParaRPr>
          </a:p>
        </p:txBody>
      </p:sp>
    </p:spTree>
    <p:extLst>
      <p:ext uri="{BB962C8B-B14F-4D97-AF65-F5344CB8AC3E}">
        <p14:creationId xmlns:p14="http://schemas.microsoft.com/office/powerpoint/2010/main" val="645423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6DEE2D-BAD1-4F68-B37D-D2F464BE98EE}" type="slidenum">
              <a:rPr lang="es-ES"/>
              <a:pPr/>
              <a:t>11</a:t>
            </a:fld>
            <a:endParaRPr lang="es-E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s-ES" sz="1800" b="1" dirty="0">
              <a:solidFill>
                <a:srgbClr val="000066"/>
              </a:solidFill>
              <a:effectLst>
                <a:outerShdw blurRad="38100" dist="38100" dir="2700000" algn="tl">
                  <a:srgbClr val="C0C0C0"/>
                </a:outerShdw>
              </a:effectLst>
              <a:latin typeface="Arial" charset="0"/>
              <a:cs typeface="Times New Roman" pitchFamily="18" charset="0"/>
            </a:endParaRPr>
          </a:p>
        </p:txBody>
      </p:sp>
    </p:spTree>
    <p:extLst>
      <p:ext uri="{BB962C8B-B14F-4D97-AF65-F5344CB8AC3E}">
        <p14:creationId xmlns:p14="http://schemas.microsoft.com/office/powerpoint/2010/main" val="2437523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4707777-9495-4683-9A6B-A904505EE934}" type="slidenum">
              <a:rPr lang="es-ES" smtClean="0"/>
              <a:pPr/>
              <a:t>12</a:t>
            </a:fld>
            <a:endParaRPr lang="es-ES"/>
          </a:p>
        </p:txBody>
      </p:sp>
    </p:spTree>
    <p:extLst>
      <p:ext uri="{BB962C8B-B14F-4D97-AF65-F5344CB8AC3E}">
        <p14:creationId xmlns:p14="http://schemas.microsoft.com/office/powerpoint/2010/main" val="817308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6DEE2D-BAD1-4F68-B37D-D2F464BE98EE}" type="slidenum">
              <a:rPr lang="es-ES"/>
              <a:pPr/>
              <a:t>3</a:t>
            </a:fld>
            <a:endParaRPr lang="es-E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s-ES" sz="1800" b="1" dirty="0">
              <a:solidFill>
                <a:srgbClr val="000066"/>
              </a:solidFill>
              <a:effectLst>
                <a:outerShdw blurRad="38100" dist="38100" dir="2700000" algn="tl">
                  <a:srgbClr val="C0C0C0"/>
                </a:outerShdw>
              </a:effectLst>
              <a:latin typeface="Arial" charset="0"/>
              <a:cs typeface="Times New Roman" pitchFamily="18" charset="0"/>
            </a:endParaRPr>
          </a:p>
        </p:txBody>
      </p:sp>
    </p:spTree>
    <p:extLst>
      <p:ext uri="{BB962C8B-B14F-4D97-AF65-F5344CB8AC3E}">
        <p14:creationId xmlns:p14="http://schemas.microsoft.com/office/powerpoint/2010/main" val="4091647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6DEE2D-BAD1-4F68-B37D-D2F464BE98EE}" type="slidenum">
              <a:rPr lang="es-ES"/>
              <a:pPr/>
              <a:t>4</a:t>
            </a:fld>
            <a:endParaRPr lang="es-E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s-ES" sz="1800" b="1" dirty="0">
              <a:solidFill>
                <a:srgbClr val="000066"/>
              </a:solidFill>
              <a:effectLst>
                <a:outerShdw blurRad="38100" dist="38100" dir="2700000" algn="tl">
                  <a:srgbClr val="C0C0C0"/>
                </a:outerShdw>
              </a:effectLst>
              <a:latin typeface="Arial" charset="0"/>
              <a:cs typeface="Times New Roman" pitchFamily="18" charset="0"/>
            </a:endParaRPr>
          </a:p>
        </p:txBody>
      </p:sp>
    </p:spTree>
    <p:extLst>
      <p:ext uri="{BB962C8B-B14F-4D97-AF65-F5344CB8AC3E}">
        <p14:creationId xmlns:p14="http://schemas.microsoft.com/office/powerpoint/2010/main" val="3146677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6DEE2D-BAD1-4F68-B37D-D2F464BE98EE}" type="slidenum">
              <a:rPr lang="es-ES"/>
              <a:pPr/>
              <a:t>5</a:t>
            </a:fld>
            <a:endParaRPr lang="es-E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s-ES" sz="1800" b="1" dirty="0">
              <a:solidFill>
                <a:srgbClr val="000066"/>
              </a:solidFill>
              <a:effectLst>
                <a:outerShdw blurRad="38100" dist="38100" dir="2700000" algn="tl">
                  <a:srgbClr val="C0C0C0"/>
                </a:outerShdw>
              </a:effectLst>
              <a:latin typeface="Arial" charset="0"/>
              <a:cs typeface="Times New Roman" pitchFamily="18" charset="0"/>
            </a:endParaRPr>
          </a:p>
        </p:txBody>
      </p:sp>
    </p:spTree>
    <p:extLst>
      <p:ext uri="{BB962C8B-B14F-4D97-AF65-F5344CB8AC3E}">
        <p14:creationId xmlns:p14="http://schemas.microsoft.com/office/powerpoint/2010/main" val="2850976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6DEE2D-BAD1-4F68-B37D-D2F464BE98EE}" type="slidenum">
              <a:rPr lang="es-ES"/>
              <a:pPr/>
              <a:t>6</a:t>
            </a:fld>
            <a:endParaRPr lang="es-E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s-ES" sz="1800" b="1" dirty="0">
              <a:solidFill>
                <a:srgbClr val="000066"/>
              </a:solidFill>
              <a:effectLst>
                <a:outerShdw blurRad="38100" dist="38100" dir="2700000" algn="tl">
                  <a:srgbClr val="C0C0C0"/>
                </a:outerShdw>
              </a:effectLst>
              <a:latin typeface="Arial" charset="0"/>
              <a:cs typeface="Times New Roman" pitchFamily="18" charset="0"/>
            </a:endParaRPr>
          </a:p>
        </p:txBody>
      </p:sp>
    </p:spTree>
    <p:extLst>
      <p:ext uri="{BB962C8B-B14F-4D97-AF65-F5344CB8AC3E}">
        <p14:creationId xmlns:p14="http://schemas.microsoft.com/office/powerpoint/2010/main" val="1383020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6DEE2D-BAD1-4F68-B37D-D2F464BE98EE}" type="slidenum">
              <a:rPr lang="es-ES"/>
              <a:pPr/>
              <a:t>7</a:t>
            </a:fld>
            <a:endParaRPr lang="es-E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s-ES" sz="1800" b="1" dirty="0">
              <a:solidFill>
                <a:srgbClr val="000066"/>
              </a:solidFill>
              <a:effectLst>
                <a:outerShdw blurRad="38100" dist="38100" dir="2700000" algn="tl">
                  <a:srgbClr val="C0C0C0"/>
                </a:outerShdw>
              </a:effectLst>
              <a:latin typeface="Arial" charset="0"/>
              <a:cs typeface="Times New Roman" pitchFamily="18" charset="0"/>
            </a:endParaRPr>
          </a:p>
        </p:txBody>
      </p:sp>
    </p:spTree>
    <p:extLst>
      <p:ext uri="{BB962C8B-B14F-4D97-AF65-F5344CB8AC3E}">
        <p14:creationId xmlns:p14="http://schemas.microsoft.com/office/powerpoint/2010/main" val="3556767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6DEE2D-BAD1-4F68-B37D-D2F464BE98EE}" type="slidenum">
              <a:rPr lang="es-ES"/>
              <a:pPr/>
              <a:t>8</a:t>
            </a:fld>
            <a:endParaRPr lang="es-E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s-ES" sz="1800" b="1" dirty="0">
              <a:solidFill>
                <a:srgbClr val="000066"/>
              </a:solidFill>
              <a:effectLst>
                <a:outerShdw blurRad="38100" dist="38100" dir="2700000" algn="tl">
                  <a:srgbClr val="C0C0C0"/>
                </a:outerShdw>
              </a:effectLst>
              <a:latin typeface="Arial" charset="0"/>
              <a:cs typeface="Times New Roman" pitchFamily="18" charset="0"/>
            </a:endParaRPr>
          </a:p>
        </p:txBody>
      </p:sp>
    </p:spTree>
    <p:extLst>
      <p:ext uri="{BB962C8B-B14F-4D97-AF65-F5344CB8AC3E}">
        <p14:creationId xmlns:p14="http://schemas.microsoft.com/office/powerpoint/2010/main" val="3528061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6DEE2D-BAD1-4F68-B37D-D2F464BE98EE}" type="slidenum">
              <a:rPr lang="es-ES"/>
              <a:pPr/>
              <a:t>9</a:t>
            </a:fld>
            <a:endParaRPr lang="es-E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s-ES" sz="1800" b="1" dirty="0">
              <a:solidFill>
                <a:srgbClr val="000066"/>
              </a:solidFill>
              <a:effectLst>
                <a:outerShdw blurRad="38100" dist="38100" dir="2700000" algn="tl">
                  <a:srgbClr val="C0C0C0"/>
                </a:outerShdw>
              </a:effectLst>
              <a:latin typeface="Arial" charset="0"/>
              <a:cs typeface="Times New Roman" pitchFamily="18" charset="0"/>
            </a:endParaRPr>
          </a:p>
        </p:txBody>
      </p:sp>
    </p:spTree>
    <p:extLst>
      <p:ext uri="{BB962C8B-B14F-4D97-AF65-F5344CB8AC3E}">
        <p14:creationId xmlns:p14="http://schemas.microsoft.com/office/powerpoint/2010/main" val="3302334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6DEE2D-BAD1-4F68-B37D-D2F464BE98EE}" type="slidenum">
              <a:rPr lang="es-ES"/>
              <a:pPr/>
              <a:t>10</a:t>
            </a:fld>
            <a:endParaRPr lang="es-E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s-ES" sz="1800" b="1" dirty="0">
              <a:solidFill>
                <a:srgbClr val="000066"/>
              </a:solidFill>
              <a:effectLst>
                <a:outerShdw blurRad="38100" dist="38100" dir="2700000" algn="tl">
                  <a:srgbClr val="C0C0C0"/>
                </a:outerShdw>
              </a:effectLst>
              <a:latin typeface="Arial" charset="0"/>
              <a:cs typeface="Times New Roman" pitchFamily="18" charset="0"/>
            </a:endParaRPr>
          </a:p>
        </p:txBody>
      </p:sp>
    </p:spTree>
    <p:extLst>
      <p:ext uri="{BB962C8B-B14F-4D97-AF65-F5344CB8AC3E}">
        <p14:creationId xmlns:p14="http://schemas.microsoft.com/office/powerpoint/2010/main" val="4291631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bg>
      <p:bgPr>
        <a:solidFill>
          <a:srgbClr val="FAFAE6"/>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AFAE6"/>
        </a:solidFill>
        <a:effectLst/>
      </p:bgPr>
    </p:bg>
    <p:spTree>
      <p:nvGrpSpPr>
        <p:cNvPr id="1" name=""/>
        <p:cNvGrpSpPr/>
        <p:nvPr/>
      </p:nvGrpSpPr>
      <p:grpSpPr>
        <a:xfrm>
          <a:off x="0" y="0"/>
          <a:ext cx="0" cy="0"/>
          <a:chOff x="0" y="0"/>
          <a:chExt cx="0" cy="0"/>
        </a:xfrm>
      </p:grpSpPr>
      <p:sp>
        <p:nvSpPr>
          <p:cNvPr id="21" name="Rectangle 11"/>
          <p:cNvSpPr>
            <a:spLocks noChangeArrowheads="1"/>
          </p:cNvSpPr>
          <p:nvPr userDrawn="1"/>
        </p:nvSpPr>
        <p:spPr bwMode="auto">
          <a:xfrm>
            <a:off x="0" y="1066800"/>
            <a:ext cx="9144000" cy="228600"/>
          </a:xfrm>
          <a:prstGeom prst="rect">
            <a:avLst/>
          </a:prstGeom>
          <a:gradFill rotWithShape="0">
            <a:gsLst>
              <a:gs pos="0">
                <a:srgbClr val="FAFAE6"/>
              </a:gs>
              <a:gs pos="50000">
                <a:srgbClr val="003399"/>
              </a:gs>
              <a:gs pos="100000">
                <a:srgbClr val="FAFAE6"/>
              </a:gs>
            </a:gsLst>
            <a:lin ang="5400000" scaled="1"/>
          </a:gradFill>
          <a:ln w="9525">
            <a:noFill/>
            <a:miter lim="800000"/>
            <a:headEnd/>
            <a:tailEnd/>
          </a:ln>
          <a:effectLst/>
        </p:spPr>
        <p:txBody>
          <a:bodyPr anchor="ctr">
            <a:spAutoFit/>
          </a:bodyPr>
          <a:lstStyle/>
          <a:p>
            <a:pPr algn="l" eaLnBrk="1" hangingPunct="1"/>
            <a:endParaRPr lang="es-MX" sz="2400" b="0">
              <a:solidFill>
                <a:srgbClr val="000000"/>
              </a:solidFill>
              <a:effectLst/>
              <a:latin typeface="Times New Roman" pitchFamily="18" charset="0"/>
            </a:endParaRPr>
          </a:p>
        </p:txBody>
      </p:sp>
      <p:pic>
        <p:nvPicPr>
          <p:cNvPr id="22" name="Picture 12" descr="escudo[1]"/>
          <p:cNvPicPr>
            <a:picLocks noChangeAspect="1" noChangeArrowheads="1"/>
          </p:cNvPicPr>
          <p:nvPr userDrawn="1"/>
        </p:nvPicPr>
        <p:blipFill>
          <a:blip r:embed="rId3" cstate="print"/>
          <a:srcRect/>
          <a:stretch>
            <a:fillRect/>
          </a:stretch>
        </p:blipFill>
        <p:spPr bwMode="auto">
          <a:xfrm>
            <a:off x="304800" y="50800"/>
            <a:ext cx="1054100" cy="1119188"/>
          </a:xfrm>
          <a:prstGeom prst="rect">
            <a:avLst/>
          </a:prstGeom>
          <a:noFill/>
        </p:spPr>
      </p:pic>
      <p:sp>
        <p:nvSpPr>
          <p:cNvPr id="23" name="Text Box 13"/>
          <p:cNvSpPr txBox="1">
            <a:spLocks noChangeArrowheads="1"/>
          </p:cNvSpPr>
          <p:nvPr userDrawn="1"/>
        </p:nvSpPr>
        <p:spPr bwMode="auto">
          <a:xfrm>
            <a:off x="2781300" y="76200"/>
            <a:ext cx="3581400" cy="390525"/>
          </a:xfrm>
          <a:prstGeom prst="rect">
            <a:avLst/>
          </a:prstGeom>
          <a:noFill/>
          <a:ln w="9525">
            <a:noFill/>
            <a:miter lim="800000"/>
            <a:headEnd/>
            <a:tailEnd/>
          </a:ln>
          <a:effectLst/>
        </p:spPr>
        <p:txBody>
          <a:bodyPr>
            <a:spAutoFit/>
          </a:bodyPr>
          <a:lstStyle/>
          <a:p>
            <a:pPr eaLnBrk="1" hangingPunct="1">
              <a:lnSpc>
                <a:spcPct val="70000"/>
              </a:lnSpc>
            </a:pPr>
            <a:r>
              <a:rPr lang="es-ES" sz="2800" i="1">
                <a:solidFill>
                  <a:srgbClr val="000099"/>
                </a:solidFill>
                <a:effectLst/>
                <a:latin typeface="Times New Roman" pitchFamily="18" charset="0"/>
              </a:rPr>
              <a:t>U   N   A   M</a:t>
            </a:r>
          </a:p>
        </p:txBody>
      </p:sp>
      <p:sp>
        <p:nvSpPr>
          <p:cNvPr id="24" name="Text Box 14"/>
          <p:cNvSpPr txBox="1">
            <a:spLocks noChangeArrowheads="1"/>
          </p:cNvSpPr>
          <p:nvPr userDrawn="1"/>
        </p:nvSpPr>
        <p:spPr bwMode="auto">
          <a:xfrm>
            <a:off x="2933700" y="381000"/>
            <a:ext cx="3276600" cy="241300"/>
          </a:xfrm>
          <a:prstGeom prst="rect">
            <a:avLst/>
          </a:prstGeom>
          <a:noFill/>
          <a:ln w="9525">
            <a:noFill/>
            <a:miter lim="800000"/>
            <a:headEnd/>
            <a:tailEnd/>
          </a:ln>
          <a:effectLst/>
        </p:spPr>
        <p:txBody>
          <a:bodyPr>
            <a:spAutoFit/>
          </a:bodyPr>
          <a:lstStyle/>
          <a:p>
            <a:pPr eaLnBrk="1" hangingPunct="1">
              <a:lnSpc>
                <a:spcPct val="70000"/>
              </a:lnSpc>
            </a:pPr>
            <a:r>
              <a:rPr lang="es-ES" sz="1400">
                <a:solidFill>
                  <a:srgbClr val="000099"/>
                </a:solidFill>
                <a:effectLst/>
                <a:latin typeface="Times New Roman" pitchFamily="18" charset="0"/>
              </a:rPr>
              <a:t>Facultad de Ingeniería</a:t>
            </a:r>
          </a:p>
        </p:txBody>
      </p:sp>
      <p:pic>
        <p:nvPicPr>
          <p:cNvPr id="25" name="Picture 15" descr="ING2"/>
          <p:cNvPicPr>
            <a:picLocks noChangeAspect="1" noChangeArrowheads="1"/>
          </p:cNvPicPr>
          <p:nvPr userDrawn="1"/>
        </p:nvPicPr>
        <p:blipFill>
          <a:blip r:embed="rId4" cstate="print"/>
          <a:srcRect/>
          <a:stretch>
            <a:fillRect/>
          </a:stretch>
        </p:blipFill>
        <p:spPr bwMode="auto">
          <a:xfrm>
            <a:off x="7772400" y="36513"/>
            <a:ext cx="1076325" cy="1169987"/>
          </a:xfrm>
          <a:prstGeom prst="rect">
            <a:avLst/>
          </a:prstGeom>
          <a:noFill/>
        </p:spPr>
      </p:pic>
      <p:sp>
        <p:nvSpPr>
          <p:cNvPr id="8" name="Text Box 8"/>
          <p:cNvSpPr txBox="1">
            <a:spLocks noChangeArrowheads="1"/>
          </p:cNvSpPr>
          <p:nvPr userDrawn="1"/>
        </p:nvSpPr>
        <p:spPr bwMode="auto">
          <a:xfrm>
            <a:off x="8509000" y="6620842"/>
            <a:ext cx="635000" cy="336550"/>
          </a:xfrm>
          <a:prstGeom prst="rect">
            <a:avLst/>
          </a:prstGeom>
          <a:noFill/>
          <a:ln w="9525">
            <a:noFill/>
            <a:miter lim="800000"/>
            <a:headEnd/>
            <a:tailEnd/>
          </a:ln>
          <a:effectLst/>
        </p:spPr>
        <p:txBody>
          <a:bodyPr wrap="none">
            <a:spAutoFit/>
            <a:flatTx/>
          </a:bodyPr>
          <a:lstStyle/>
          <a:p>
            <a:r>
              <a:rPr lang="es-ES" sz="1600" i="1" dirty="0">
                <a:solidFill>
                  <a:srgbClr val="9999FF"/>
                </a:solidFill>
                <a:effectLst>
                  <a:outerShdw blurRad="38100" dist="38100" dir="2700000" algn="tl">
                    <a:srgbClr val="000000"/>
                  </a:outerShdw>
                </a:effectLst>
                <a:latin typeface="Times New Roman" pitchFamily="18" charset="0"/>
              </a:rPr>
              <a:t>AVM</a:t>
            </a:r>
          </a:p>
        </p:txBody>
      </p:sp>
      <p:sp>
        <p:nvSpPr>
          <p:cNvPr id="9" name="Rectangle 7"/>
          <p:cNvSpPr>
            <a:spLocks noChangeArrowheads="1"/>
          </p:cNvSpPr>
          <p:nvPr userDrawn="1"/>
        </p:nvSpPr>
        <p:spPr bwMode="auto">
          <a:xfrm>
            <a:off x="0" y="6633384"/>
            <a:ext cx="9144000" cy="252000"/>
          </a:xfrm>
          <a:prstGeom prst="rect">
            <a:avLst/>
          </a:prstGeom>
          <a:gradFill rotWithShape="0">
            <a:gsLst>
              <a:gs pos="0">
                <a:srgbClr val="FAFAE6"/>
              </a:gs>
              <a:gs pos="100000">
                <a:srgbClr val="003399"/>
              </a:gs>
            </a:gsLst>
            <a:lin ang="5400000" scaled="1"/>
          </a:gradFill>
          <a:ln w="9525">
            <a:noFill/>
            <a:miter lim="800000"/>
            <a:headEnd/>
            <a:tailEnd/>
          </a:ln>
          <a:effectLst/>
        </p:spPr>
        <p:txBody>
          <a:bodyPr anchor="ctr">
            <a:spAutoFit/>
          </a:bodyPr>
          <a:lstStyle/>
          <a:p>
            <a:endParaRPr lang="es-MX"/>
          </a:p>
        </p:txBody>
      </p:sp>
      <p:sp>
        <p:nvSpPr>
          <p:cNvPr id="10" name="Text Box 8"/>
          <p:cNvSpPr txBox="1">
            <a:spLocks noChangeArrowheads="1"/>
          </p:cNvSpPr>
          <p:nvPr userDrawn="1"/>
        </p:nvSpPr>
        <p:spPr bwMode="auto">
          <a:xfrm>
            <a:off x="8509000" y="6597352"/>
            <a:ext cx="635000" cy="336550"/>
          </a:xfrm>
          <a:prstGeom prst="rect">
            <a:avLst/>
          </a:prstGeom>
          <a:noFill/>
          <a:ln w="9525">
            <a:noFill/>
            <a:miter lim="800000"/>
            <a:headEnd/>
            <a:tailEnd/>
          </a:ln>
          <a:effectLst/>
        </p:spPr>
        <p:txBody>
          <a:bodyPr wrap="none">
            <a:spAutoFit/>
            <a:flatTx/>
          </a:bodyPr>
          <a:lstStyle/>
          <a:p>
            <a:pPr algn="ctr"/>
            <a:r>
              <a:rPr lang="es-ES" sz="1600" i="1" dirty="0">
                <a:solidFill>
                  <a:srgbClr val="9999FF"/>
                </a:solidFill>
                <a:effectLst>
                  <a:outerShdw blurRad="38100" dist="38100" dir="2700000" algn="tl">
                    <a:srgbClr val="000000"/>
                  </a:outerShdw>
                </a:effectLst>
                <a:latin typeface="Times New Roman" pitchFamily="18" charset="0"/>
              </a:rPr>
              <a:t>AVM</a:t>
            </a:r>
          </a:p>
        </p:txBody>
      </p:sp>
    </p:spTree>
  </p:cSld>
  <p:clrMap bg1="lt1" tx1="dk1" bg2="lt2" tx2="dk2" accent1="accent1" accent2="accent2" accent3="accent3" accent4="accent4" accent5="accent5" accent6="accent6" hlink="hlink" folHlink="folHlink"/>
  <p:sldLayoutIdLst>
    <p:sldLayoutId id="2147483650" r:id="rId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2"/>
          <p:cNvSpPr txBox="1">
            <a:spLocks noChangeArrowheads="1"/>
          </p:cNvSpPr>
          <p:nvPr/>
        </p:nvSpPr>
        <p:spPr bwMode="auto">
          <a:xfrm>
            <a:off x="853208" y="3140968"/>
            <a:ext cx="7535216" cy="830164"/>
          </a:xfrm>
          <a:prstGeom prst="rect">
            <a:avLst/>
          </a:prstGeom>
          <a:noFill/>
          <a:ln w="9525">
            <a:noFill/>
            <a:miter lim="800000"/>
            <a:headEnd/>
            <a:tailEnd/>
          </a:ln>
          <a:effectLst>
            <a:outerShdw dist="35921" dir="2700000" algn="ctr" rotWithShape="0">
              <a:srgbClr val="B2B2B2"/>
            </a:outerShdw>
          </a:effectLst>
        </p:spPr>
        <p:txBody>
          <a:bodyPr wrap="square">
            <a:spAutoFit/>
          </a:bodyPr>
          <a:lstStyle/>
          <a:p>
            <a:pPr lvl="0" eaLnBrk="1" fontAlgn="auto" hangingPunct="1">
              <a:lnSpc>
                <a:spcPct val="120000"/>
              </a:lnSpc>
              <a:spcBef>
                <a:spcPts val="0"/>
              </a:spcBef>
              <a:spcAft>
                <a:spcPts val="0"/>
              </a:spcAft>
              <a:defRPr/>
            </a:pPr>
            <a:r>
              <a:rPr lang="es-MX" sz="4400" kern="0" dirty="0">
                <a:solidFill>
                  <a:srgbClr val="000066"/>
                </a:solidFill>
                <a:effectLst/>
                <a:latin typeface="Arial" panose="020B0604020202020204" pitchFamily="34" charset="0"/>
                <a:cs typeface="Arial" panose="020B0604020202020204" pitchFamily="34" charset="0"/>
              </a:rPr>
              <a:t>CINÉTICA QUÍMICA</a:t>
            </a:r>
            <a:endParaRPr lang="es-MX" sz="2800" kern="0" dirty="0">
              <a:solidFill>
                <a:srgbClr val="000066"/>
              </a:solidFill>
              <a:effectLst/>
              <a:latin typeface="Arial" panose="020B0604020202020204" pitchFamily="34" charset="0"/>
              <a:cs typeface="Arial" panose="020B0604020202020204" pitchFamily="34" charset="0"/>
            </a:endParaRPr>
          </a:p>
        </p:txBody>
      </p:sp>
      <p:sp>
        <p:nvSpPr>
          <p:cNvPr id="4" name="Text Box 72">
            <a:extLst>
              <a:ext uri="{FF2B5EF4-FFF2-40B4-BE49-F238E27FC236}">
                <a16:creationId xmlns:a16="http://schemas.microsoft.com/office/drawing/2014/main" xmlns="" id="{B8BF9363-C15A-437F-B296-AFA17EFFF0CC}"/>
              </a:ext>
            </a:extLst>
          </p:cNvPr>
          <p:cNvSpPr txBox="1">
            <a:spLocks noChangeArrowheads="1"/>
          </p:cNvSpPr>
          <p:nvPr/>
        </p:nvSpPr>
        <p:spPr bwMode="auto">
          <a:xfrm>
            <a:off x="1979712" y="620688"/>
            <a:ext cx="5184576" cy="1908215"/>
          </a:xfrm>
          <a:prstGeom prst="rect">
            <a:avLst/>
          </a:prstGeom>
          <a:noFill/>
          <a:ln w="9525">
            <a:noFill/>
            <a:miter lim="800000"/>
            <a:headEnd/>
            <a:tailEnd/>
          </a:ln>
          <a:effectLst/>
        </p:spPr>
        <p:txBody>
          <a:bodyPr wrap="square">
            <a:spAutoFit/>
          </a:bodyPr>
          <a:lstStyle/>
          <a:p>
            <a:pPr algn="ctr">
              <a:spcBef>
                <a:spcPts val="0"/>
              </a:spcBef>
            </a:pPr>
            <a:r>
              <a:rPr lang="es-ES" sz="1400" b="1" dirty="0">
                <a:solidFill>
                  <a:srgbClr val="000099"/>
                </a:solidFill>
                <a:effectLst/>
                <a:latin typeface="Arial" charset="0"/>
              </a:rPr>
              <a:t>DIVISIÓN DE CIENCIAS BÁSICAS</a:t>
            </a:r>
          </a:p>
          <a:p>
            <a:pPr algn="ctr">
              <a:spcBef>
                <a:spcPts val="0"/>
              </a:spcBef>
            </a:pPr>
            <a:r>
              <a:rPr lang="es-ES" sz="1400" b="1" dirty="0">
                <a:solidFill>
                  <a:srgbClr val="000099"/>
                </a:solidFill>
                <a:effectLst/>
                <a:latin typeface="Arial" charset="0"/>
              </a:rPr>
              <a:t>LABORATORIO DE QUÍMICA</a:t>
            </a:r>
          </a:p>
          <a:p>
            <a:pPr algn="ctr">
              <a:spcBef>
                <a:spcPct val="50000"/>
              </a:spcBef>
            </a:pPr>
            <a:endParaRPr lang="es-ES" sz="2000" b="1" dirty="0">
              <a:solidFill>
                <a:srgbClr val="000099"/>
              </a:solidFill>
              <a:effectLst/>
              <a:latin typeface="Arial" charset="0"/>
            </a:endParaRPr>
          </a:p>
          <a:p>
            <a:pPr algn="ctr">
              <a:spcBef>
                <a:spcPct val="50000"/>
              </a:spcBef>
            </a:pPr>
            <a:endParaRPr lang="es-ES" sz="2000" b="1" dirty="0">
              <a:solidFill>
                <a:srgbClr val="000099"/>
              </a:solidFill>
              <a:effectLst/>
              <a:latin typeface="Arial" charset="0"/>
            </a:endParaRPr>
          </a:p>
          <a:p>
            <a:pPr algn="ctr">
              <a:spcBef>
                <a:spcPct val="50000"/>
              </a:spcBef>
            </a:pPr>
            <a:r>
              <a:rPr lang="es-ES" sz="2000" b="1" dirty="0">
                <a:solidFill>
                  <a:srgbClr val="000099"/>
                </a:solidFill>
                <a:effectLst/>
                <a:latin typeface="Arial" charset="0"/>
              </a:rPr>
              <a:t>Práctica:</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Text Box 23"/>
              <p:cNvSpPr txBox="1">
                <a:spLocks noChangeArrowheads="1"/>
              </p:cNvSpPr>
              <p:nvPr/>
            </p:nvSpPr>
            <p:spPr bwMode="auto">
              <a:xfrm>
                <a:off x="719138" y="1484784"/>
                <a:ext cx="7705725" cy="3736407"/>
              </a:xfrm>
              <a:prstGeom prst="rect">
                <a:avLst/>
              </a:prstGeom>
              <a:noFill/>
              <a:ln w="9525">
                <a:noFill/>
                <a:miter lim="800000"/>
                <a:headEnd/>
                <a:tailEnd/>
              </a:ln>
              <a:effectLst/>
            </p:spPr>
            <p:txBody>
              <a:bodyPr>
                <a:spAutoFit/>
              </a:bodyPr>
              <a:lstStyle/>
              <a:p>
                <a:pPr marR="0" lvl="0" algn="just" defTabSz="914400" eaLnBrk="1" fontAlgn="auto" latinLnBrk="0" hangingPunct="1">
                  <a:lnSpc>
                    <a:spcPct val="140000"/>
                  </a:lnSpc>
                  <a:spcBef>
                    <a:spcPts val="0"/>
                  </a:spcBef>
                  <a:spcAft>
                    <a:spcPct val="40000"/>
                  </a:spcAft>
                  <a:buClrTx/>
                  <a:buSzTx/>
                  <a:buFontTx/>
                  <a:buNone/>
                  <a:defRPr/>
                </a:pPr>
                <a:r>
                  <a:rPr lang="es-MX" sz="1600" b="0" kern="0" dirty="0">
                    <a:solidFill>
                      <a:srgbClr val="000066"/>
                    </a:solidFill>
                    <a:effectLst/>
                  </a:rPr>
                  <a:t>La información sobre el orden de una reacción se obtiene estrictamente a partir de mediciones experimentales. Los dos procedimientos más comunes que se utilizan para determinar el orden de una reacción son los siguientes:</a:t>
                </a:r>
              </a:p>
              <a:p>
                <a:pPr marL="269875" marR="0" lvl="0" indent="-269875" algn="just" defTabSz="914400" eaLnBrk="1" fontAlgn="auto" latinLnBrk="0" hangingPunct="1">
                  <a:lnSpc>
                    <a:spcPct val="140000"/>
                  </a:lnSpc>
                  <a:spcBef>
                    <a:spcPts val="0"/>
                  </a:spcBef>
                  <a:spcAft>
                    <a:spcPct val="40000"/>
                  </a:spcAft>
                  <a:buClrTx/>
                  <a:buSzTx/>
                  <a:buFontTx/>
                  <a:buNone/>
                  <a:defRPr/>
                </a:pPr>
                <a:r>
                  <a:rPr lang="es-MX" sz="1600" b="0" kern="0" dirty="0">
                    <a:solidFill>
                      <a:srgbClr val="000066"/>
                    </a:solidFill>
                    <a:effectLst/>
                  </a:rPr>
                  <a:t>1) Los datos experimentales que se obtienen, se sustituyen totalmente en cada una de las expresiones de las rapideces hasta que se encuentre un caso donde se obtengan valores prácticamente constantes de </a:t>
                </a:r>
                <a14:m>
                  <m:oMath xmlns:m="http://schemas.openxmlformats.org/officeDocument/2006/math">
                    <m:r>
                      <a:rPr lang="es-MX" sz="1600" b="0" i="1" kern="0">
                        <a:solidFill>
                          <a:srgbClr val="000066"/>
                        </a:solidFill>
                        <a:effectLst/>
                        <a:latin typeface="Cambria Math" panose="02040503050406030204" pitchFamily="18" charset="0"/>
                      </a:rPr>
                      <m:t>𝑘</m:t>
                    </m:r>
                  </m:oMath>
                </a14:m>
                <a:r>
                  <a:rPr lang="es-MX" sz="1600" b="0" kern="0" dirty="0">
                    <a:solidFill>
                      <a:srgbClr val="000066"/>
                    </a:solidFill>
                    <a:effectLst/>
                  </a:rPr>
                  <a:t> (la constante de rapidez).</a:t>
                </a:r>
              </a:p>
              <a:p>
                <a:pPr marL="269875" marR="0" lvl="0" indent="-269875" algn="just" defTabSz="914400" eaLnBrk="1" fontAlgn="auto" latinLnBrk="0" hangingPunct="1">
                  <a:lnSpc>
                    <a:spcPct val="140000"/>
                  </a:lnSpc>
                  <a:spcBef>
                    <a:spcPts val="0"/>
                  </a:spcBef>
                  <a:spcAft>
                    <a:spcPct val="40000"/>
                  </a:spcAft>
                  <a:buClrTx/>
                  <a:buSzTx/>
                  <a:buFontTx/>
                  <a:buNone/>
                  <a:defRPr/>
                </a:pPr>
                <a:r>
                  <a:rPr lang="es-MX" sz="1600" b="0" kern="0" dirty="0">
                    <a:solidFill>
                      <a:srgbClr val="000066"/>
                    </a:solidFill>
                    <a:effectLst/>
                  </a:rPr>
                  <a:t>2) Se emplean los valores experimentales obtenidos, para determinar el factor de correlación de los modelos de los órdenes de reacción cero, uno y dos; de tal forma que el modelo con el factor de correlación más cercano o igual a 1, corresponde al tipo de reacción que se está llevando a cabo.</a:t>
                </a:r>
              </a:p>
            </p:txBody>
          </p:sp>
        </mc:Choice>
        <mc:Fallback xmlns="">
          <p:sp>
            <p:nvSpPr>
              <p:cNvPr id="6" name="Text Box 23"/>
              <p:cNvSpPr txBox="1">
                <a:spLocks noRot="1" noChangeAspect="1" noMove="1" noResize="1" noEditPoints="1" noAdjustHandles="1" noChangeArrowheads="1" noChangeShapeType="1" noTextEdit="1"/>
              </p:cNvSpPr>
              <p:nvPr/>
            </p:nvSpPr>
            <p:spPr bwMode="auto">
              <a:xfrm>
                <a:off x="719138" y="1484784"/>
                <a:ext cx="7705725" cy="3736407"/>
              </a:xfrm>
              <a:prstGeom prst="rect">
                <a:avLst/>
              </a:prstGeom>
              <a:blipFill rotWithShape="0">
                <a:blip r:embed="rId3"/>
                <a:stretch>
                  <a:fillRect l="-475" r="-396" b="-327"/>
                </a:stretch>
              </a:blipFill>
              <a:ln w="9525">
                <a:noFill/>
                <a:miter lim="800000"/>
                <a:headEnd/>
                <a:tailEnd/>
              </a:ln>
              <a:effectLst/>
            </p:spPr>
            <p:txBody>
              <a:bodyPr/>
              <a:lstStyle/>
              <a:p>
                <a:r>
                  <a:rPr lang="es-MX">
                    <a:noFill/>
                  </a:rPr>
                  <a:t> </a:t>
                </a:r>
              </a:p>
            </p:txBody>
          </p:sp>
        </mc:Fallback>
      </mc:AlternateContent>
      <p:sp>
        <p:nvSpPr>
          <p:cNvPr id="7"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Orden</a:t>
            </a:r>
            <a:r>
              <a:rPr kumimoji="0" lang="es-ES" sz="1800" i="0" u="none" strike="noStrike" kern="0" cap="none" spc="0" normalizeH="0" baseline="0" noProof="0" dirty="0">
                <a:ln>
                  <a:noFill/>
                </a:ln>
                <a:solidFill>
                  <a:srgbClr val="000099"/>
                </a:solidFill>
                <a:effectLst/>
                <a:uLnTx/>
                <a:uFillTx/>
              </a:rPr>
              <a:t> de una reacción</a:t>
            </a:r>
          </a:p>
        </p:txBody>
      </p:sp>
    </p:spTree>
    <p:extLst>
      <p:ext uri="{BB962C8B-B14F-4D97-AF65-F5344CB8AC3E}">
        <p14:creationId xmlns:p14="http://schemas.microsoft.com/office/powerpoint/2010/main" val="951574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trips(downRigh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strips(downRight)">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72"/>
          <p:cNvSpPr txBox="1">
            <a:spLocks noChangeArrowheads="1"/>
          </p:cNvSpPr>
          <p:nvPr/>
        </p:nvSpPr>
        <p:spPr bwMode="auto">
          <a:xfrm>
            <a:off x="1691680" y="765175"/>
            <a:ext cx="5760640" cy="369332"/>
          </a:xfrm>
          <a:prstGeom prst="rect">
            <a:avLst/>
          </a:prstGeom>
          <a:noFill/>
          <a:ln w="9525">
            <a:noFill/>
            <a:miter lim="800000"/>
            <a:headEnd/>
            <a:tailEnd/>
          </a:ln>
          <a:effec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Orden de una reacción</a:t>
            </a:r>
            <a:endParaRPr kumimoji="0" lang="es-ES" sz="1800" i="0" u="none" strike="noStrike" kern="0" cap="none" spc="0" normalizeH="0" baseline="0" noProof="0" dirty="0">
              <a:ln>
                <a:noFill/>
              </a:ln>
              <a:solidFill>
                <a:srgbClr val="000099"/>
              </a:solidFill>
              <a:effectLst/>
              <a:uLnTx/>
              <a:uFillTx/>
            </a:endParaRPr>
          </a:p>
        </p:txBody>
      </p:sp>
      <p:pic>
        <p:nvPicPr>
          <p:cNvPr id="2" name="Imagen 1">
            <a:extLst>
              <a:ext uri="{FF2B5EF4-FFF2-40B4-BE49-F238E27FC236}">
                <a16:creationId xmlns:a16="http://schemas.microsoft.com/office/drawing/2014/main" xmlns="" id="{67B026A6-8F1C-4852-A053-D906C46D4B0B}"/>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11562" y="1358132"/>
            <a:ext cx="8064894" cy="5052496"/>
          </a:xfrm>
          <a:prstGeom prst="rect">
            <a:avLst/>
          </a:prstGeom>
        </p:spPr>
      </p:pic>
    </p:spTree>
    <p:extLst>
      <p:ext uri="{BB962C8B-B14F-4D97-AF65-F5344CB8AC3E}">
        <p14:creationId xmlns:p14="http://schemas.microsoft.com/office/powerpoint/2010/main" val="19030360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Material y equipo</a:t>
            </a:r>
          </a:p>
        </p:txBody>
      </p:sp>
      <p:sp>
        <p:nvSpPr>
          <p:cNvPr id="19" name="Text Box 1053"/>
          <p:cNvSpPr txBox="1">
            <a:spLocks noChangeArrowheads="1"/>
          </p:cNvSpPr>
          <p:nvPr/>
        </p:nvSpPr>
        <p:spPr bwMode="auto">
          <a:xfrm>
            <a:off x="754200" y="1484784"/>
            <a:ext cx="7635600" cy="3982629"/>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ES" sz="1600" b="0" dirty="0">
                <a:solidFill>
                  <a:srgbClr val="000066"/>
                </a:solidFill>
                <a:effectLst/>
                <a:cs typeface="Times New Roman" pitchFamily="18" charset="0"/>
              </a:rPr>
              <a:t>a) 3 pipetas volumétricas de 10 [</a:t>
            </a:r>
            <a:r>
              <a:rPr lang="es-ES" sz="1600" b="0" dirty="0" err="1">
                <a:solidFill>
                  <a:srgbClr val="000066"/>
                </a:solidFill>
                <a:effectLst/>
                <a:cs typeface="Times New Roman" pitchFamily="18" charset="0"/>
              </a:rPr>
              <a:t>mL</a:t>
            </a:r>
            <a:r>
              <a:rPr lang="es-ES" sz="1600" b="0" dirty="0">
                <a:solidFill>
                  <a:srgbClr val="000066"/>
                </a:solidFill>
                <a:effectLst/>
                <a:cs typeface="Times New Roman" pitchFamily="18" charset="0"/>
              </a:rPr>
              <a:t>].</a:t>
            </a:r>
          </a:p>
          <a:p>
            <a:pPr algn="just" eaLnBrk="1" hangingPunct="1">
              <a:lnSpc>
                <a:spcPct val="140000"/>
              </a:lnSpc>
              <a:spcAft>
                <a:spcPct val="40000"/>
              </a:spcAft>
            </a:pPr>
            <a:r>
              <a:rPr lang="es-ES" sz="1600" b="0" dirty="0">
                <a:solidFill>
                  <a:srgbClr val="000066"/>
                </a:solidFill>
                <a:effectLst/>
                <a:cs typeface="Times New Roman" pitchFamily="18" charset="0"/>
              </a:rPr>
              <a:t>b) 1 parrilla de agitación.</a:t>
            </a:r>
          </a:p>
          <a:p>
            <a:pPr algn="just" eaLnBrk="1" hangingPunct="1">
              <a:lnSpc>
                <a:spcPct val="140000"/>
              </a:lnSpc>
              <a:spcAft>
                <a:spcPct val="40000"/>
              </a:spcAft>
            </a:pPr>
            <a:r>
              <a:rPr lang="es-ES" sz="1600" b="0" dirty="0">
                <a:solidFill>
                  <a:srgbClr val="000066"/>
                </a:solidFill>
                <a:effectLst/>
                <a:cs typeface="Times New Roman" pitchFamily="18" charset="0"/>
              </a:rPr>
              <a:t>c) 5 agitador magnético.</a:t>
            </a:r>
          </a:p>
          <a:p>
            <a:pPr algn="just" eaLnBrk="1" hangingPunct="1">
              <a:lnSpc>
                <a:spcPct val="140000"/>
              </a:lnSpc>
              <a:spcAft>
                <a:spcPct val="40000"/>
              </a:spcAft>
            </a:pPr>
            <a:r>
              <a:rPr lang="es-ES" sz="1600" b="0" dirty="0">
                <a:solidFill>
                  <a:srgbClr val="000066"/>
                </a:solidFill>
                <a:effectLst/>
                <a:cs typeface="Times New Roman" pitchFamily="18" charset="0"/>
              </a:rPr>
              <a:t>d) 3 pipetas volumétricas de 5 [</a:t>
            </a:r>
            <a:r>
              <a:rPr lang="es-ES" sz="1600" b="0" dirty="0" err="1">
                <a:solidFill>
                  <a:srgbClr val="000066"/>
                </a:solidFill>
                <a:effectLst/>
                <a:cs typeface="Times New Roman" pitchFamily="18" charset="0"/>
              </a:rPr>
              <a:t>mL</a:t>
            </a:r>
            <a:r>
              <a:rPr lang="es-ES" sz="1600" b="0" dirty="0">
                <a:solidFill>
                  <a:srgbClr val="000066"/>
                </a:solidFill>
                <a:effectLst/>
                <a:cs typeface="Times New Roman" pitchFamily="18" charset="0"/>
              </a:rPr>
              <a:t>].</a:t>
            </a:r>
          </a:p>
          <a:p>
            <a:pPr algn="just" eaLnBrk="1" hangingPunct="1">
              <a:lnSpc>
                <a:spcPct val="140000"/>
              </a:lnSpc>
              <a:spcAft>
                <a:spcPct val="40000"/>
              </a:spcAft>
            </a:pPr>
            <a:r>
              <a:rPr lang="es-ES" sz="1600" b="0" dirty="0">
                <a:solidFill>
                  <a:srgbClr val="000066"/>
                </a:solidFill>
                <a:effectLst/>
                <a:cs typeface="Times New Roman" pitchFamily="18" charset="0"/>
              </a:rPr>
              <a:t>e) 1 </a:t>
            </a:r>
            <a:r>
              <a:rPr lang="es-ES" sz="1600" b="0" dirty="0" err="1">
                <a:solidFill>
                  <a:srgbClr val="000066"/>
                </a:solidFill>
                <a:effectLst/>
                <a:cs typeface="Times New Roman" pitchFamily="18" charset="0"/>
              </a:rPr>
              <a:t>propipeta</a:t>
            </a:r>
            <a:r>
              <a:rPr lang="es-ES" sz="1600" b="0" dirty="0">
                <a:solidFill>
                  <a:srgbClr val="000066"/>
                </a:solidFill>
                <a:effectLst/>
                <a:cs typeface="Times New Roman" pitchFamily="18" charset="0"/>
              </a:rPr>
              <a:t>.</a:t>
            </a:r>
          </a:p>
          <a:p>
            <a:pPr algn="just" eaLnBrk="1" hangingPunct="1">
              <a:lnSpc>
                <a:spcPct val="140000"/>
              </a:lnSpc>
              <a:spcAft>
                <a:spcPct val="40000"/>
              </a:spcAft>
            </a:pPr>
            <a:r>
              <a:rPr lang="es-ES" sz="1600" b="0" dirty="0">
                <a:solidFill>
                  <a:srgbClr val="000066"/>
                </a:solidFill>
                <a:effectLst/>
                <a:cs typeface="Times New Roman" pitchFamily="18" charset="0"/>
              </a:rPr>
              <a:t>f) 7 vasos de precipitados de 50 [</a:t>
            </a:r>
            <a:r>
              <a:rPr lang="es-ES" sz="1600" b="0" dirty="0" err="1">
                <a:solidFill>
                  <a:srgbClr val="000066"/>
                </a:solidFill>
                <a:effectLst/>
                <a:cs typeface="Times New Roman" pitchFamily="18" charset="0"/>
              </a:rPr>
              <a:t>mL</a:t>
            </a:r>
            <a:r>
              <a:rPr lang="es-ES" sz="1600" b="0" dirty="0">
                <a:solidFill>
                  <a:srgbClr val="000066"/>
                </a:solidFill>
                <a:effectLst/>
                <a:cs typeface="Times New Roman" pitchFamily="18" charset="0"/>
              </a:rPr>
              <a:t>].</a:t>
            </a:r>
          </a:p>
          <a:p>
            <a:pPr algn="just" eaLnBrk="1" hangingPunct="1">
              <a:lnSpc>
                <a:spcPct val="140000"/>
              </a:lnSpc>
              <a:spcAft>
                <a:spcPct val="40000"/>
              </a:spcAft>
            </a:pPr>
            <a:r>
              <a:rPr lang="es-ES" sz="1600" b="0" dirty="0">
                <a:solidFill>
                  <a:srgbClr val="000066"/>
                </a:solidFill>
                <a:effectLst/>
                <a:cs typeface="Times New Roman" pitchFamily="18" charset="0"/>
              </a:rPr>
              <a:t>g) 1 vaso de precipitados de 100 [</a:t>
            </a:r>
            <a:r>
              <a:rPr lang="es-ES" sz="1600" b="0" dirty="0" err="1">
                <a:solidFill>
                  <a:srgbClr val="000066"/>
                </a:solidFill>
                <a:effectLst/>
                <a:cs typeface="Times New Roman" pitchFamily="18" charset="0"/>
              </a:rPr>
              <a:t>mL</a:t>
            </a:r>
            <a:r>
              <a:rPr lang="es-ES" sz="1600" b="0" dirty="0">
                <a:solidFill>
                  <a:srgbClr val="000066"/>
                </a:solidFill>
                <a:effectLst/>
                <a:cs typeface="Times New Roman" pitchFamily="18" charset="0"/>
              </a:rPr>
              <a:t>].</a:t>
            </a:r>
          </a:p>
          <a:p>
            <a:pPr algn="just" eaLnBrk="1" hangingPunct="1">
              <a:lnSpc>
                <a:spcPct val="140000"/>
              </a:lnSpc>
              <a:spcAft>
                <a:spcPct val="40000"/>
              </a:spcAft>
            </a:pPr>
            <a:r>
              <a:rPr lang="es-ES" sz="1600" b="0" dirty="0">
                <a:solidFill>
                  <a:srgbClr val="000066"/>
                </a:solidFill>
                <a:effectLst/>
                <a:cs typeface="Times New Roman" pitchFamily="18" charset="0"/>
              </a:rPr>
              <a:t>h) 1 cronómetro.</a:t>
            </a:r>
          </a:p>
          <a:p>
            <a:pPr algn="just" eaLnBrk="1" hangingPunct="1">
              <a:lnSpc>
                <a:spcPct val="140000"/>
              </a:lnSpc>
              <a:spcAft>
                <a:spcPct val="40000"/>
              </a:spcAft>
            </a:pPr>
            <a:r>
              <a:rPr lang="es-ES" sz="1600" b="0" dirty="0">
                <a:solidFill>
                  <a:srgbClr val="000066"/>
                </a:solidFill>
                <a:effectLst/>
                <a:cs typeface="Times New Roman" pitchFamily="18" charset="0"/>
              </a:rPr>
              <a:t>i) 1 probeta de vidrio de 10 [</a:t>
            </a:r>
            <a:r>
              <a:rPr lang="es-ES" sz="1600" b="0" dirty="0" err="1">
                <a:solidFill>
                  <a:srgbClr val="000066"/>
                </a:solidFill>
                <a:effectLst/>
                <a:cs typeface="Times New Roman" pitchFamily="18" charset="0"/>
              </a:rPr>
              <a:t>mL</a:t>
            </a:r>
            <a:r>
              <a:rPr lang="es-ES" sz="1600" b="0" dirty="0">
                <a:solidFill>
                  <a:srgbClr val="000066"/>
                </a:solidFill>
                <a:effectLst/>
                <a:cs typeface="Times New Roman" pitchFamily="18" charset="0"/>
              </a:rPr>
              <a:t>].</a:t>
            </a:r>
          </a:p>
        </p:txBody>
      </p:sp>
    </p:spTree>
    <p:extLst>
      <p:ext uri="{BB962C8B-B14F-4D97-AF65-F5344CB8AC3E}">
        <p14:creationId xmlns:p14="http://schemas.microsoft.com/office/powerpoint/2010/main" val="36258431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strips(downRight)">
                                      <p:cBhvr>
                                        <p:cTn id="7" dur="500"/>
                                        <p:tgtEl>
                                          <p:spTgt spid="19">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9">
                                            <p:txEl>
                                              <p:pRg st="1" end="1"/>
                                            </p:txEl>
                                          </p:spTgt>
                                        </p:tgtEl>
                                        <p:attrNameLst>
                                          <p:attrName>style.visibility</p:attrName>
                                        </p:attrNameLst>
                                      </p:cBhvr>
                                      <p:to>
                                        <p:strVal val="visible"/>
                                      </p:to>
                                    </p:set>
                                    <p:animEffect transition="in" filter="strips(downRight)">
                                      <p:cBhvr>
                                        <p:cTn id="11" dur="500"/>
                                        <p:tgtEl>
                                          <p:spTgt spid="19">
                                            <p:txEl>
                                              <p:pRg st="1" end="1"/>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19">
                                            <p:txEl>
                                              <p:pRg st="2" end="2"/>
                                            </p:txEl>
                                          </p:spTgt>
                                        </p:tgtEl>
                                        <p:attrNameLst>
                                          <p:attrName>style.visibility</p:attrName>
                                        </p:attrNameLst>
                                      </p:cBhvr>
                                      <p:to>
                                        <p:strVal val="visible"/>
                                      </p:to>
                                    </p:set>
                                    <p:animEffect transition="in" filter="strips(downRight)">
                                      <p:cBhvr>
                                        <p:cTn id="15" dur="500"/>
                                        <p:tgtEl>
                                          <p:spTgt spid="19">
                                            <p:txEl>
                                              <p:pRg st="2" end="2"/>
                                            </p:txEl>
                                          </p:spTgt>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19">
                                            <p:txEl>
                                              <p:pRg st="3" end="3"/>
                                            </p:txEl>
                                          </p:spTgt>
                                        </p:tgtEl>
                                        <p:attrNameLst>
                                          <p:attrName>style.visibility</p:attrName>
                                        </p:attrNameLst>
                                      </p:cBhvr>
                                      <p:to>
                                        <p:strVal val="visible"/>
                                      </p:to>
                                    </p:set>
                                    <p:animEffect transition="in" filter="strips(downRight)">
                                      <p:cBhvr>
                                        <p:cTn id="19" dur="500"/>
                                        <p:tgtEl>
                                          <p:spTgt spid="19">
                                            <p:txEl>
                                              <p:pRg st="3" end="3"/>
                                            </p:txEl>
                                          </p:spTgt>
                                        </p:tgtEl>
                                      </p:cBhvr>
                                    </p:animEffect>
                                  </p:childTnLst>
                                </p:cTn>
                              </p:par>
                            </p:childTnLst>
                          </p:cTn>
                        </p:par>
                        <p:par>
                          <p:cTn id="20" fill="hold">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19">
                                            <p:txEl>
                                              <p:pRg st="4" end="4"/>
                                            </p:txEl>
                                          </p:spTgt>
                                        </p:tgtEl>
                                        <p:attrNameLst>
                                          <p:attrName>style.visibility</p:attrName>
                                        </p:attrNameLst>
                                      </p:cBhvr>
                                      <p:to>
                                        <p:strVal val="visible"/>
                                      </p:to>
                                    </p:set>
                                    <p:animEffect transition="in" filter="strips(downRight)">
                                      <p:cBhvr>
                                        <p:cTn id="23" dur="500"/>
                                        <p:tgtEl>
                                          <p:spTgt spid="19">
                                            <p:txEl>
                                              <p:pRg st="4" end="4"/>
                                            </p:txEl>
                                          </p:spTgt>
                                        </p:tgtEl>
                                      </p:cBhvr>
                                    </p:animEffect>
                                  </p:childTnLst>
                                </p:cTn>
                              </p:par>
                            </p:childTnLst>
                          </p:cTn>
                        </p:par>
                        <p:par>
                          <p:cTn id="24" fill="hold">
                            <p:stCondLst>
                              <p:cond delay="2500"/>
                            </p:stCondLst>
                            <p:childTnLst>
                              <p:par>
                                <p:cTn id="25" presetID="18" presetClass="entr" presetSubtype="6" fill="hold" grpId="0" nodeType="afterEffect">
                                  <p:stCondLst>
                                    <p:cond delay="0"/>
                                  </p:stCondLst>
                                  <p:childTnLst>
                                    <p:set>
                                      <p:cBhvr>
                                        <p:cTn id="26" dur="1" fill="hold">
                                          <p:stCondLst>
                                            <p:cond delay="0"/>
                                          </p:stCondLst>
                                        </p:cTn>
                                        <p:tgtEl>
                                          <p:spTgt spid="19">
                                            <p:txEl>
                                              <p:pRg st="5" end="5"/>
                                            </p:txEl>
                                          </p:spTgt>
                                        </p:tgtEl>
                                        <p:attrNameLst>
                                          <p:attrName>style.visibility</p:attrName>
                                        </p:attrNameLst>
                                      </p:cBhvr>
                                      <p:to>
                                        <p:strVal val="visible"/>
                                      </p:to>
                                    </p:set>
                                    <p:animEffect transition="in" filter="strips(downRight)">
                                      <p:cBhvr>
                                        <p:cTn id="27" dur="500"/>
                                        <p:tgtEl>
                                          <p:spTgt spid="19">
                                            <p:txEl>
                                              <p:pRg st="5" end="5"/>
                                            </p:txEl>
                                          </p:spTgt>
                                        </p:tgtEl>
                                      </p:cBhvr>
                                    </p:animEffect>
                                  </p:childTnLst>
                                </p:cTn>
                              </p:par>
                            </p:childTnLst>
                          </p:cTn>
                        </p:par>
                        <p:par>
                          <p:cTn id="28" fill="hold">
                            <p:stCondLst>
                              <p:cond delay="3000"/>
                            </p:stCondLst>
                            <p:childTnLst>
                              <p:par>
                                <p:cTn id="29" presetID="18" presetClass="entr" presetSubtype="6" fill="hold" grpId="0" nodeType="afterEffect">
                                  <p:stCondLst>
                                    <p:cond delay="0"/>
                                  </p:stCondLst>
                                  <p:childTnLst>
                                    <p:set>
                                      <p:cBhvr>
                                        <p:cTn id="30" dur="1" fill="hold">
                                          <p:stCondLst>
                                            <p:cond delay="0"/>
                                          </p:stCondLst>
                                        </p:cTn>
                                        <p:tgtEl>
                                          <p:spTgt spid="19">
                                            <p:txEl>
                                              <p:pRg st="6" end="6"/>
                                            </p:txEl>
                                          </p:spTgt>
                                        </p:tgtEl>
                                        <p:attrNameLst>
                                          <p:attrName>style.visibility</p:attrName>
                                        </p:attrNameLst>
                                      </p:cBhvr>
                                      <p:to>
                                        <p:strVal val="visible"/>
                                      </p:to>
                                    </p:set>
                                    <p:animEffect transition="in" filter="strips(downRight)">
                                      <p:cBhvr>
                                        <p:cTn id="31" dur="500"/>
                                        <p:tgtEl>
                                          <p:spTgt spid="19">
                                            <p:txEl>
                                              <p:pRg st="6" end="6"/>
                                            </p:txEl>
                                          </p:spTgt>
                                        </p:tgtEl>
                                      </p:cBhvr>
                                    </p:animEffect>
                                  </p:childTnLst>
                                </p:cTn>
                              </p:par>
                            </p:childTnLst>
                          </p:cTn>
                        </p:par>
                        <p:par>
                          <p:cTn id="32" fill="hold">
                            <p:stCondLst>
                              <p:cond delay="3500"/>
                            </p:stCondLst>
                            <p:childTnLst>
                              <p:par>
                                <p:cTn id="33" presetID="18" presetClass="entr" presetSubtype="6" fill="hold" grpId="0" nodeType="afterEffect">
                                  <p:stCondLst>
                                    <p:cond delay="0"/>
                                  </p:stCondLst>
                                  <p:childTnLst>
                                    <p:set>
                                      <p:cBhvr>
                                        <p:cTn id="34" dur="1" fill="hold">
                                          <p:stCondLst>
                                            <p:cond delay="0"/>
                                          </p:stCondLst>
                                        </p:cTn>
                                        <p:tgtEl>
                                          <p:spTgt spid="19">
                                            <p:txEl>
                                              <p:pRg st="7" end="7"/>
                                            </p:txEl>
                                          </p:spTgt>
                                        </p:tgtEl>
                                        <p:attrNameLst>
                                          <p:attrName>style.visibility</p:attrName>
                                        </p:attrNameLst>
                                      </p:cBhvr>
                                      <p:to>
                                        <p:strVal val="visible"/>
                                      </p:to>
                                    </p:set>
                                    <p:animEffect transition="in" filter="strips(downRight)">
                                      <p:cBhvr>
                                        <p:cTn id="35" dur="500"/>
                                        <p:tgtEl>
                                          <p:spTgt spid="19">
                                            <p:txEl>
                                              <p:pRg st="7" end="7"/>
                                            </p:txEl>
                                          </p:spTgt>
                                        </p:tgtEl>
                                      </p:cBhvr>
                                    </p:animEffect>
                                  </p:childTnLst>
                                </p:cTn>
                              </p:par>
                            </p:childTnLst>
                          </p:cTn>
                        </p:par>
                        <p:par>
                          <p:cTn id="36" fill="hold">
                            <p:stCondLst>
                              <p:cond delay="4000"/>
                            </p:stCondLst>
                            <p:childTnLst>
                              <p:par>
                                <p:cTn id="37" presetID="18" presetClass="entr" presetSubtype="6" fill="hold" grpId="0" nodeType="afterEffect">
                                  <p:stCondLst>
                                    <p:cond delay="0"/>
                                  </p:stCondLst>
                                  <p:childTnLst>
                                    <p:set>
                                      <p:cBhvr>
                                        <p:cTn id="38" dur="1" fill="hold">
                                          <p:stCondLst>
                                            <p:cond delay="0"/>
                                          </p:stCondLst>
                                        </p:cTn>
                                        <p:tgtEl>
                                          <p:spTgt spid="19">
                                            <p:txEl>
                                              <p:pRg st="8" end="8"/>
                                            </p:txEl>
                                          </p:spTgt>
                                        </p:tgtEl>
                                        <p:attrNameLst>
                                          <p:attrName>style.visibility</p:attrName>
                                        </p:attrNameLst>
                                      </p:cBhvr>
                                      <p:to>
                                        <p:strVal val="visible"/>
                                      </p:to>
                                    </p:set>
                                    <p:animEffect transition="in" filter="strips(downRight)">
                                      <p:cBhvr>
                                        <p:cTn id="39" dur="500"/>
                                        <p:tgtEl>
                                          <p:spTgt spid="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Reactivos</a:t>
            </a:r>
          </a:p>
        </p:txBody>
      </p:sp>
      <p:sp>
        <p:nvSpPr>
          <p:cNvPr id="19" name="Text Box 1053"/>
          <p:cNvSpPr txBox="1">
            <a:spLocks noChangeArrowheads="1"/>
          </p:cNvSpPr>
          <p:nvPr/>
        </p:nvSpPr>
        <p:spPr bwMode="auto">
          <a:xfrm>
            <a:off x="754200" y="1484784"/>
            <a:ext cx="7635600" cy="1323439"/>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MX" sz="1600" b="0" dirty="0">
                <a:solidFill>
                  <a:srgbClr val="000066"/>
                </a:solidFill>
                <a:effectLst/>
                <a:cs typeface="Times New Roman" pitchFamily="18" charset="0"/>
              </a:rPr>
              <a:t>1) Disolución de ácido clorhídrico, HCl, 3.0 [M] y 0.3 [M].</a:t>
            </a:r>
          </a:p>
          <a:p>
            <a:pPr algn="just" eaLnBrk="1" hangingPunct="1">
              <a:lnSpc>
                <a:spcPct val="140000"/>
              </a:lnSpc>
              <a:spcAft>
                <a:spcPct val="40000"/>
              </a:spcAft>
            </a:pPr>
            <a:r>
              <a:rPr lang="es-MX" sz="1600" b="0" dirty="0">
                <a:solidFill>
                  <a:srgbClr val="000066"/>
                </a:solidFill>
                <a:effectLst/>
                <a:cs typeface="Times New Roman" pitchFamily="18" charset="0"/>
              </a:rPr>
              <a:t>2) Disolución de tiosulfato de sodio, Na</a:t>
            </a:r>
            <a:r>
              <a:rPr lang="es-MX" sz="1600" b="0" baseline="-25000" dirty="0">
                <a:solidFill>
                  <a:srgbClr val="000066"/>
                </a:solidFill>
                <a:effectLst/>
                <a:cs typeface="Times New Roman" pitchFamily="18" charset="0"/>
              </a:rPr>
              <a:t>2</a:t>
            </a:r>
            <a:r>
              <a:rPr lang="es-MX" sz="1600" b="0" dirty="0">
                <a:solidFill>
                  <a:srgbClr val="000066"/>
                </a:solidFill>
                <a:effectLst/>
                <a:cs typeface="Times New Roman" pitchFamily="18" charset="0"/>
              </a:rPr>
              <a:t>S</a:t>
            </a:r>
            <a:r>
              <a:rPr lang="es-MX" sz="1600" b="0" baseline="-25000" dirty="0">
                <a:solidFill>
                  <a:srgbClr val="000066"/>
                </a:solidFill>
                <a:effectLst/>
                <a:cs typeface="Times New Roman" pitchFamily="18" charset="0"/>
              </a:rPr>
              <a:t>2</a:t>
            </a:r>
            <a:r>
              <a:rPr lang="es-MX" sz="1600" b="0" dirty="0">
                <a:solidFill>
                  <a:srgbClr val="000066"/>
                </a:solidFill>
                <a:effectLst/>
                <a:cs typeface="Times New Roman" pitchFamily="18" charset="0"/>
              </a:rPr>
              <a:t>O</a:t>
            </a:r>
            <a:r>
              <a:rPr lang="es-MX" sz="1600" b="0" baseline="-25000" dirty="0">
                <a:solidFill>
                  <a:srgbClr val="000066"/>
                </a:solidFill>
                <a:effectLst/>
                <a:cs typeface="Times New Roman" pitchFamily="18" charset="0"/>
              </a:rPr>
              <a:t>3</a:t>
            </a:r>
            <a:r>
              <a:rPr lang="es-MX" sz="1600" b="0" dirty="0">
                <a:solidFill>
                  <a:srgbClr val="000066"/>
                </a:solidFill>
                <a:effectLst/>
                <a:cs typeface="Times New Roman" pitchFamily="18" charset="0"/>
              </a:rPr>
              <a:t> , 0.15 [M] y 1.5 [M].</a:t>
            </a:r>
          </a:p>
          <a:p>
            <a:pPr algn="just" eaLnBrk="1" hangingPunct="1">
              <a:lnSpc>
                <a:spcPct val="140000"/>
              </a:lnSpc>
              <a:spcAft>
                <a:spcPct val="40000"/>
              </a:spcAft>
            </a:pPr>
            <a:r>
              <a:rPr lang="es-MX" sz="1600" b="0" dirty="0">
                <a:solidFill>
                  <a:srgbClr val="000066"/>
                </a:solidFill>
                <a:effectLst/>
                <a:cs typeface="Times New Roman" pitchFamily="18" charset="0"/>
              </a:rPr>
              <a:t>3) Agua destilada.</a:t>
            </a:r>
            <a:endParaRPr lang="es-ES" sz="1600" b="0" dirty="0">
              <a:solidFill>
                <a:srgbClr val="000066"/>
              </a:solidFill>
              <a:effectLst/>
              <a:cs typeface="Times New Roman" pitchFamily="18" charset="0"/>
            </a:endParaRPr>
          </a:p>
        </p:txBody>
      </p:sp>
    </p:spTree>
    <p:extLst>
      <p:ext uri="{BB962C8B-B14F-4D97-AF65-F5344CB8AC3E}">
        <p14:creationId xmlns:p14="http://schemas.microsoft.com/office/powerpoint/2010/main" val="4442018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strips(downRight)">
                                      <p:cBhvr>
                                        <p:cTn id="7" dur="500"/>
                                        <p:tgtEl>
                                          <p:spTgt spid="19">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9">
                                            <p:txEl>
                                              <p:pRg st="1" end="1"/>
                                            </p:txEl>
                                          </p:spTgt>
                                        </p:tgtEl>
                                        <p:attrNameLst>
                                          <p:attrName>style.visibility</p:attrName>
                                        </p:attrNameLst>
                                      </p:cBhvr>
                                      <p:to>
                                        <p:strVal val="visible"/>
                                      </p:to>
                                    </p:set>
                                    <p:animEffect transition="in" filter="strips(downRight)">
                                      <p:cBhvr>
                                        <p:cTn id="11" dur="500"/>
                                        <p:tgtEl>
                                          <p:spTgt spid="19">
                                            <p:txEl>
                                              <p:pRg st="1" end="1"/>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19">
                                            <p:txEl>
                                              <p:pRg st="2" end="2"/>
                                            </p:txEl>
                                          </p:spTgt>
                                        </p:tgtEl>
                                        <p:attrNameLst>
                                          <p:attrName>style.visibility</p:attrName>
                                        </p:attrNameLst>
                                      </p:cBhvr>
                                      <p:to>
                                        <p:strVal val="visible"/>
                                      </p:to>
                                    </p:set>
                                    <p:animEffect transition="in" filter="strips(downRight)">
                                      <p:cBhvr>
                                        <p:cTn id="15" dur="500"/>
                                        <p:tgtEl>
                                          <p:spTgt spid="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Desarrollo</a:t>
            </a:r>
          </a:p>
        </p:txBody>
      </p:sp>
      <p:sp>
        <p:nvSpPr>
          <p:cNvPr id="19" name="Text Box 1053"/>
          <p:cNvSpPr txBox="1">
            <a:spLocks noChangeArrowheads="1"/>
          </p:cNvSpPr>
          <p:nvPr/>
        </p:nvSpPr>
        <p:spPr bwMode="auto">
          <a:xfrm>
            <a:off x="754200" y="1484784"/>
            <a:ext cx="7635600" cy="1569660"/>
          </a:xfrm>
          <a:prstGeom prst="rect">
            <a:avLst/>
          </a:prstGeom>
          <a:noFill/>
          <a:ln w="9525">
            <a:noFill/>
            <a:miter lim="800000"/>
            <a:headEnd/>
            <a:tailEnd/>
          </a:ln>
          <a:effectLst/>
        </p:spPr>
        <p:txBody>
          <a:bodyPr>
            <a:spAutoFit/>
          </a:bodyPr>
          <a:lstStyle/>
          <a:p>
            <a:pPr algn="just" eaLnBrk="1" hangingPunct="1">
              <a:lnSpc>
                <a:spcPct val="140000"/>
              </a:lnSpc>
              <a:spcAft>
                <a:spcPct val="40000"/>
              </a:spcAft>
            </a:pPr>
            <a:r>
              <a:rPr lang="es-MX" sz="1600" b="0" dirty="0">
                <a:solidFill>
                  <a:srgbClr val="000066"/>
                </a:solidFill>
                <a:effectLst/>
                <a:cs typeface="Times New Roman" pitchFamily="18" charset="0"/>
              </a:rPr>
              <a:t>ACTIVIDAD 1</a:t>
            </a:r>
          </a:p>
          <a:p>
            <a:pPr algn="just" eaLnBrk="1" hangingPunct="1">
              <a:lnSpc>
                <a:spcPct val="140000"/>
              </a:lnSpc>
              <a:spcAft>
                <a:spcPct val="40000"/>
              </a:spcAft>
            </a:pPr>
            <a:r>
              <a:rPr lang="es-MX" sz="1600" b="0" dirty="0">
                <a:solidFill>
                  <a:srgbClr val="000066"/>
                </a:solidFill>
                <a:effectLst/>
                <a:cs typeface="Times New Roman" pitchFamily="18" charset="0"/>
              </a:rPr>
              <a:t>1. El profesor verificará que los alumnos posean los conocimientos teóricos necesarios para la realización de la práctica y explicará los cuidados que deben tenerse en el manejo de las sustancias químicas que se emplearán.</a:t>
            </a:r>
          </a:p>
        </p:txBody>
      </p:sp>
    </p:spTree>
    <p:extLst>
      <p:ext uri="{BB962C8B-B14F-4D97-AF65-F5344CB8AC3E}">
        <p14:creationId xmlns:p14="http://schemas.microsoft.com/office/powerpoint/2010/main" val="38624115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500"/>
                                        <p:tgtEl>
                                          <p:spTgt spid="19">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9">
                                            <p:txEl>
                                              <p:pRg st="1" end="1"/>
                                            </p:txEl>
                                          </p:spTgt>
                                        </p:tgtEl>
                                        <p:attrNameLst>
                                          <p:attrName>style.visibility</p:attrName>
                                        </p:attrNameLst>
                                      </p:cBhvr>
                                      <p:to>
                                        <p:strVal val="visible"/>
                                      </p:to>
                                    </p:set>
                                    <p:animEffect transition="in" filter="fade">
                                      <p:cBhvr>
                                        <p:cTn id="11" dur="500"/>
                                        <p:tgtEl>
                                          <p:spTgt spid="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Desarrollo</a:t>
            </a:r>
          </a:p>
        </p:txBody>
      </p:sp>
      <p:sp>
        <p:nvSpPr>
          <p:cNvPr id="19" name="Text Box 1053"/>
          <p:cNvSpPr txBox="1">
            <a:spLocks noChangeArrowheads="1"/>
          </p:cNvSpPr>
          <p:nvPr/>
        </p:nvSpPr>
        <p:spPr bwMode="auto">
          <a:xfrm>
            <a:off x="754200" y="1412776"/>
            <a:ext cx="7635600" cy="2800767"/>
          </a:xfrm>
          <a:prstGeom prst="rect">
            <a:avLst/>
          </a:prstGeom>
          <a:noFill/>
          <a:ln w="9525">
            <a:noFill/>
            <a:miter lim="800000"/>
            <a:headEnd/>
            <a:tailEnd/>
          </a:ln>
          <a:effectLst/>
        </p:spPr>
        <p:txBody>
          <a:bodyPr wrap="square">
            <a:spAutoFit/>
          </a:bodyPr>
          <a:lstStyle/>
          <a:p>
            <a:pPr algn="just" eaLnBrk="1" hangingPunct="1">
              <a:lnSpc>
                <a:spcPct val="140000"/>
              </a:lnSpc>
              <a:spcAft>
                <a:spcPct val="40000"/>
              </a:spcAft>
            </a:pPr>
            <a:r>
              <a:rPr lang="es-MX" sz="1600" b="0" dirty="0">
                <a:solidFill>
                  <a:srgbClr val="000066"/>
                </a:solidFill>
                <a:effectLst/>
                <a:cs typeface="Times New Roman" pitchFamily="18" charset="0"/>
              </a:rPr>
              <a:t>ACTIVIDAD 2</a:t>
            </a:r>
          </a:p>
          <a:p>
            <a:pPr algn="just" eaLnBrk="1" hangingPunct="1">
              <a:lnSpc>
                <a:spcPct val="140000"/>
              </a:lnSpc>
              <a:spcAft>
                <a:spcPct val="40000"/>
              </a:spcAft>
            </a:pPr>
            <a:r>
              <a:rPr lang="es-MX" sz="1600" b="0" dirty="0">
                <a:solidFill>
                  <a:srgbClr val="000066"/>
                </a:solidFill>
                <a:effectLst/>
                <a:cs typeface="Times New Roman" pitchFamily="18" charset="0"/>
              </a:rPr>
              <a:t>La reacción que se realizará es la descomposición del tiosulfato de sodio en medio ácido:</a:t>
            </a:r>
          </a:p>
          <a:p>
            <a:pPr eaLnBrk="1" hangingPunct="1">
              <a:lnSpc>
                <a:spcPct val="140000"/>
              </a:lnSpc>
              <a:spcAft>
                <a:spcPct val="40000"/>
              </a:spcAft>
            </a:pPr>
            <a:r>
              <a:rPr lang="es-MX" sz="1600" b="0" dirty="0">
                <a:solidFill>
                  <a:srgbClr val="000066"/>
                </a:solidFill>
                <a:effectLst/>
                <a:cs typeface="Times New Roman" pitchFamily="18" charset="0"/>
              </a:rPr>
              <a:t>Na</a:t>
            </a:r>
            <a:r>
              <a:rPr lang="es-MX" sz="1600" b="0" baseline="-25000" dirty="0">
                <a:solidFill>
                  <a:srgbClr val="000066"/>
                </a:solidFill>
                <a:effectLst/>
                <a:cs typeface="Times New Roman" pitchFamily="18" charset="0"/>
              </a:rPr>
              <a:t>2</a:t>
            </a:r>
            <a:r>
              <a:rPr lang="es-MX" sz="1600" b="0" dirty="0">
                <a:solidFill>
                  <a:srgbClr val="000066"/>
                </a:solidFill>
                <a:effectLst/>
                <a:cs typeface="Times New Roman" pitchFamily="18" charset="0"/>
              </a:rPr>
              <a:t>S</a:t>
            </a:r>
            <a:r>
              <a:rPr lang="es-MX" sz="1600" b="0" baseline="-25000" dirty="0">
                <a:solidFill>
                  <a:srgbClr val="000066"/>
                </a:solidFill>
                <a:effectLst/>
                <a:cs typeface="Times New Roman" pitchFamily="18" charset="0"/>
              </a:rPr>
              <a:t>2</a:t>
            </a:r>
            <a:r>
              <a:rPr lang="es-MX" sz="1600" b="0" dirty="0">
                <a:solidFill>
                  <a:srgbClr val="000066"/>
                </a:solidFill>
                <a:effectLst/>
                <a:cs typeface="Times New Roman" pitchFamily="18" charset="0"/>
              </a:rPr>
              <a:t>O</a:t>
            </a:r>
            <a:r>
              <a:rPr lang="es-MX" sz="1600" b="0" baseline="-25000" dirty="0">
                <a:solidFill>
                  <a:srgbClr val="000066"/>
                </a:solidFill>
                <a:effectLst/>
                <a:cs typeface="Times New Roman" pitchFamily="18" charset="0"/>
              </a:rPr>
              <a:t>3</a:t>
            </a:r>
            <a:r>
              <a:rPr lang="es-MX" sz="1600" b="0" dirty="0">
                <a:solidFill>
                  <a:srgbClr val="000066"/>
                </a:solidFill>
                <a:effectLst/>
                <a:cs typeface="Times New Roman" pitchFamily="18" charset="0"/>
              </a:rPr>
              <a:t>  +  2 </a:t>
            </a:r>
            <a:r>
              <a:rPr lang="es-MX" sz="1600" b="0" dirty="0" err="1">
                <a:solidFill>
                  <a:srgbClr val="000066"/>
                </a:solidFill>
                <a:effectLst/>
                <a:cs typeface="Times New Roman" pitchFamily="18" charset="0"/>
              </a:rPr>
              <a:t>HCl</a:t>
            </a:r>
            <a:r>
              <a:rPr lang="es-MX" sz="1600" b="0" dirty="0">
                <a:solidFill>
                  <a:srgbClr val="000066"/>
                </a:solidFill>
                <a:effectLst/>
                <a:cs typeface="Times New Roman" pitchFamily="18" charset="0"/>
              </a:rPr>
              <a:t>  →  2 </a:t>
            </a:r>
            <a:r>
              <a:rPr lang="es-MX" sz="1600" b="0" dirty="0" err="1">
                <a:solidFill>
                  <a:srgbClr val="000066"/>
                </a:solidFill>
                <a:effectLst/>
                <a:cs typeface="Times New Roman" pitchFamily="18" charset="0"/>
              </a:rPr>
              <a:t>NaCl</a:t>
            </a:r>
            <a:r>
              <a:rPr lang="es-MX" sz="1600" b="0" dirty="0">
                <a:solidFill>
                  <a:srgbClr val="000066"/>
                </a:solidFill>
                <a:effectLst/>
                <a:cs typeface="Times New Roman" pitchFamily="18" charset="0"/>
              </a:rPr>
              <a:t>  +  SO</a:t>
            </a:r>
            <a:r>
              <a:rPr lang="es-MX" sz="1600" b="0" baseline="-25000" dirty="0">
                <a:solidFill>
                  <a:srgbClr val="000066"/>
                </a:solidFill>
                <a:effectLst/>
                <a:cs typeface="Times New Roman" pitchFamily="18" charset="0"/>
              </a:rPr>
              <a:t>2</a:t>
            </a:r>
            <a:r>
              <a:rPr lang="es-MX" sz="1600" b="0" dirty="0">
                <a:solidFill>
                  <a:srgbClr val="000066"/>
                </a:solidFill>
                <a:effectLst/>
                <a:cs typeface="Times New Roman" pitchFamily="18" charset="0"/>
              </a:rPr>
              <a:t>  +  S  +  H</a:t>
            </a:r>
            <a:r>
              <a:rPr lang="es-MX" sz="1600" b="0" baseline="-25000" dirty="0">
                <a:solidFill>
                  <a:srgbClr val="000066"/>
                </a:solidFill>
                <a:effectLst/>
                <a:cs typeface="Times New Roman" pitchFamily="18" charset="0"/>
              </a:rPr>
              <a:t>2</a:t>
            </a:r>
            <a:r>
              <a:rPr lang="es-MX" sz="1600" b="0" dirty="0">
                <a:solidFill>
                  <a:srgbClr val="000066"/>
                </a:solidFill>
                <a:effectLst/>
                <a:cs typeface="Times New Roman" pitchFamily="18" charset="0"/>
              </a:rPr>
              <a:t>O</a:t>
            </a:r>
          </a:p>
          <a:p>
            <a:pPr algn="just" eaLnBrk="1" hangingPunct="1">
              <a:lnSpc>
                <a:spcPct val="140000"/>
              </a:lnSpc>
              <a:spcAft>
                <a:spcPct val="40000"/>
              </a:spcAft>
            </a:pPr>
            <a:r>
              <a:rPr lang="es-MX" sz="1600" b="0" dirty="0">
                <a:solidFill>
                  <a:srgbClr val="000066"/>
                </a:solidFill>
                <a:effectLst/>
                <a:cs typeface="Times New Roman" pitchFamily="18" charset="0"/>
              </a:rPr>
              <a:t>Seguiremos el avance de esta reacción mediante la turbidez generada en el vaso de precipitados por la aparición del azufre elemental, como un sólido blanco-amarillento que forma una suspensión con el agua.</a:t>
            </a:r>
          </a:p>
        </p:txBody>
      </p:sp>
    </p:spTree>
    <p:extLst>
      <p:ext uri="{BB962C8B-B14F-4D97-AF65-F5344CB8AC3E}">
        <p14:creationId xmlns:p14="http://schemas.microsoft.com/office/powerpoint/2010/main" val="6099331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strips(downRight)">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9">
                                            <p:txEl>
                                              <p:pRg st="1" end="1"/>
                                            </p:txEl>
                                          </p:spTgt>
                                        </p:tgtEl>
                                        <p:attrNameLst>
                                          <p:attrName>style.visibility</p:attrName>
                                        </p:attrNameLst>
                                      </p:cBhvr>
                                      <p:to>
                                        <p:strVal val="visible"/>
                                      </p:to>
                                    </p:set>
                                    <p:animEffect transition="in" filter="strips(downRight)">
                                      <p:cBhvr>
                                        <p:cTn id="12" dur="500"/>
                                        <p:tgtEl>
                                          <p:spTgt spid="19">
                                            <p:txEl>
                                              <p:pRg st="1" end="1"/>
                                            </p:txEl>
                                          </p:spTgt>
                                        </p:tgtEl>
                                      </p:cBhvr>
                                    </p:animEffect>
                                  </p:childTnLst>
                                </p:cTn>
                              </p:par>
                            </p:childTnLst>
                          </p:cTn>
                        </p:par>
                        <p:par>
                          <p:cTn id="13" fill="hold">
                            <p:stCondLst>
                              <p:cond delay="500"/>
                            </p:stCondLst>
                            <p:childTnLst>
                              <p:par>
                                <p:cTn id="14" presetID="18" presetClass="entr" presetSubtype="6" fill="hold" grpId="0" nodeType="afterEffect">
                                  <p:stCondLst>
                                    <p:cond delay="0"/>
                                  </p:stCondLst>
                                  <p:childTnLst>
                                    <p:set>
                                      <p:cBhvr>
                                        <p:cTn id="15" dur="1" fill="hold">
                                          <p:stCondLst>
                                            <p:cond delay="0"/>
                                          </p:stCondLst>
                                        </p:cTn>
                                        <p:tgtEl>
                                          <p:spTgt spid="19">
                                            <p:txEl>
                                              <p:pRg st="2" end="2"/>
                                            </p:txEl>
                                          </p:spTgt>
                                        </p:tgtEl>
                                        <p:attrNameLst>
                                          <p:attrName>style.visibility</p:attrName>
                                        </p:attrNameLst>
                                      </p:cBhvr>
                                      <p:to>
                                        <p:strVal val="visible"/>
                                      </p:to>
                                    </p:set>
                                    <p:animEffect transition="in" filter="strips(downRight)">
                                      <p:cBhvr>
                                        <p:cTn id="16" dur="500"/>
                                        <p:tgtEl>
                                          <p:spTgt spid="1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19">
                                            <p:txEl>
                                              <p:pRg st="3" end="3"/>
                                            </p:txEl>
                                          </p:spTgt>
                                        </p:tgtEl>
                                        <p:attrNameLst>
                                          <p:attrName>style.visibility</p:attrName>
                                        </p:attrNameLst>
                                      </p:cBhvr>
                                      <p:to>
                                        <p:strVal val="visible"/>
                                      </p:to>
                                    </p:set>
                                    <p:animEffect transition="in" filter="strips(downRight)">
                                      <p:cBhvr>
                                        <p:cTn id="21" dur="500"/>
                                        <p:tgtEl>
                                          <p:spTgt spid="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Desarrollo</a:t>
            </a:r>
          </a:p>
        </p:txBody>
      </p:sp>
      <p:sp>
        <p:nvSpPr>
          <p:cNvPr id="3" name="Text Box 1053"/>
          <p:cNvSpPr txBox="1">
            <a:spLocks noChangeArrowheads="1"/>
          </p:cNvSpPr>
          <p:nvPr/>
        </p:nvSpPr>
        <p:spPr bwMode="auto">
          <a:xfrm>
            <a:off x="711256" y="1412776"/>
            <a:ext cx="7635600" cy="1569660"/>
          </a:xfrm>
          <a:prstGeom prst="rect">
            <a:avLst/>
          </a:prstGeom>
          <a:noFill/>
          <a:ln w="9525">
            <a:noFill/>
            <a:miter lim="800000"/>
            <a:headEnd/>
            <a:tailEnd/>
          </a:ln>
          <a:effectLst/>
        </p:spPr>
        <p:txBody>
          <a:bodyPr wrap="square">
            <a:spAutoFit/>
          </a:bodyPr>
          <a:lstStyle/>
          <a:p>
            <a:pPr algn="just" eaLnBrk="1" hangingPunct="1">
              <a:lnSpc>
                <a:spcPct val="140000"/>
              </a:lnSpc>
              <a:spcAft>
                <a:spcPct val="40000"/>
              </a:spcAft>
            </a:pPr>
            <a:r>
              <a:rPr lang="es-MX" sz="1600" b="0" dirty="0">
                <a:solidFill>
                  <a:srgbClr val="000066"/>
                </a:solidFill>
                <a:effectLst/>
                <a:cs typeface="Times New Roman" pitchFamily="18" charset="0"/>
              </a:rPr>
              <a:t>1. Etiquete del 1 al 5 los vasos de precipitado de 50 [ml].</a:t>
            </a:r>
          </a:p>
          <a:p>
            <a:pPr marL="269875" indent="-269875" algn="just" eaLnBrk="1" hangingPunct="1">
              <a:lnSpc>
                <a:spcPct val="140000"/>
              </a:lnSpc>
              <a:spcAft>
                <a:spcPct val="40000"/>
              </a:spcAft>
            </a:pPr>
            <a:r>
              <a:rPr lang="es-MX" sz="1600" b="0" dirty="0">
                <a:solidFill>
                  <a:srgbClr val="000066"/>
                </a:solidFill>
                <a:effectLst/>
                <a:cs typeface="Times New Roman" pitchFamily="18" charset="0"/>
              </a:rPr>
              <a:t>2. Coloque sobre la parrilla un papel blanco marcado en su centro una cruz trazada con bolígrafo, después coloque sobre el papel, el vaso precipitado con el agitador magnético, para llevar a cabo la agitación de la disolución.</a:t>
            </a:r>
            <a:endParaRPr lang="es-ES" sz="1600" b="0" dirty="0">
              <a:solidFill>
                <a:srgbClr val="000066"/>
              </a:solidFill>
              <a:effectLst/>
              <a:cs typeface="Times New Roman" pitchFamily="18" charset="0"/>
            </a:endParaRPr>
          </a:p>
        </p:txBody>
      </p:sp>
      <p:grpSp>
        <p:nvGrpSpPr>
          <p:cNvPr id="103" name="Grupo 102">
            <a:extLst>
              <a:ext uri="{FF2B5EF4-FFF2-40B4-BE49-F238E27FC236}">
                <a16:creationId xmlns:a16="http://schemas.microsoft.com/office/drawing/2014/main" xmlns="" id="{2AA428AE-05EA-4209-96E1-E45E453E7305}"/>
              </a:ext>
            </a:extLst>
          </p:cNvPr>
          <p:cNvGrpSpPr/>
          <p:nvPr/>
        </p:nvGrpSpPr>
        <p:grpSpPr>
          <a:xfrm>
            <a:off x="3427916" y="3881686"/>
            <a:ext cx="2288167" cy="1771261"/>
            <a:chOff x="3192144" y="4437112"/>
            <a:chExt cx="2288167" cy="1771261"/>
          </a:xfrm>
        </p:grpSpPr>
        <p:sp>
          <p:nvSpPr>
            <p:cNvPr id="71" name="Cilindro 70">
              <a:extLst>
                <a:ext uri="{FF2B5EF4-FFF2-40B4-BE49-F238E27FC236}">
                  <a16:creationId xmlns:a16="http://schemas.microsoft.com/office/drawing/2014/main" xmlns="" id="{5CE3ECD2-9164-483F-9B95-FC8F6DAFE50C}"/>
                </a:ext>
              </a:extLst>
            </p:cNvPr>
            <p:cNvSpPr/>
            <p:nvPr/>
          </p:nvSpPr>
          <p:spPr bwMode="auto">
            <a:xfrm>
              <a:off x="5079384" y="5963389"/>
              <a:ext cx="216024" cy="244984"/>
            </a:xfrm>
            <a:prstGeom prst="can">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70" name="Cilindro 69">
              <a:extLst>
                <a:ext uri="{FF2B5EF4-FFF2-40B4-BE49-F238E27FC236}">
                  <a16:creationId xmlns:a16="http://schemas.microsoft.com/office/drawing/2014/main" xmlns="" id="{89503EF1-6378-4D55-8811-2AA3D20F79B2}"/>
                </a:ext>
              </a:extLst>
            </p:cNvPr>
            <p:cNvSpPr/>
            <p:nvPr/>
          </p:nvSpPr>
          <p:spPr bwMode="auto">
            <a:xfrm>
              <a:off x="3372942" y="5963389"/>
              <a:ext cx="216024" cy="244984"/>
            </a:xfrm>
            <a:prstGeom prst="can">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5" name="Trapecio 6">
              <a:extLst>
                <a:ext uri="{FF2B5EF4-FFF2-40B4-BE49-F238E27FC236}">
                  <a16:creationId xmlns:a16="http://schemas.microsoft.com/office/drawing/2014/main" xmlns="" id="{DF0ED1AD-89E0-4708-AD95-2CB544CB8BF4}"/>
                </a:ext>
              </a:extLst>
            </p:cNvPr>
            <p:cNvSpPr/>
            <p:nvPr/>
          </p:nvSpPr>
          <p:spPr bwMode="auto">
            <a:xfrm>
              <a:off x="3192144" y="5527044"/>
              <a:ext cx="2288167" cy="609308"/>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 name="connsiteX0" fmla="*/ 6433 w 2278112"/>
                <a:gd name="connsiteY0" fmla="*/ 971907 h 1003441"/>
                <a:gd name="connsiteX1" fmla="*/ 242455 w 2278112"/>
                <a:gd name="connsiteY1" fmla="*/ 27819 h 1003441"/>
                <a:gd name="connsiteX2" fmla="*/ 2200889 w 2278112"/>
                <a:gd name="connsiteY2" fmla="*/ 40154 h 1003441"/>
                <a:gd name="connsiteX3" fmla="*/ 2260385 w 2278112"/>
                <a:gd name="connsiteY3" fmla="*/ 971907 h 1003441"/>
                <a:gd name="connsiteX4" fmla="*/ 6433 w 2278112"/>
                <a:gd name="connsiteY4" fmla="*/ 971907 h 1003441"/>
                <a:gd name="connsiteX0" fmla="*/ 19161 w 2290840"/>
                <a:gd name="connsiteY0" fmla="*/ 989069 h 1020603"/>
                <a:gd name="connsiteX1" fmla="*/ 68067 w 2290840"/>
                <a:gd name="connsiteY1" fmla="*/ 20310 h 1020603"/>
                <a:gd name="connsiteX2" fmla="*/ 2213617 w 2290840"/>
                <a:gd name="connsiteY2" fmla="*/ 57316 h 1020603"/>
                <a:gd name="connsiteX3" fmla="*/ 2273113 w 2290840"/>
                <a:gd name="connsiteY3" fmla="*/ 989069 h 1020603"/>
                <a:gd name="connsiteX4" fmla="*/ 19161 w 2290840"/>
                <a:gd name="connsiteY4" fmla="*/ 989069 h 1020603"/>
                <a:gd name="connsiteX0" fmla="*/ 19858 w 2291537"/>
                <a:gd name="connsiteY0" fmla="*/ 980020 h 1011554"/>
                <a:gd name="connsiteX1" fmla="*/ 65234 w 2291537"/>
                <a:gd name="connsiteY1" fmla="*/ 23598 h 1011554"/>
                <a:gd name="connsiteX2" fmla="*/ 2214314 w 2291537"/>
                <a:gd name="connsiteY2" fmla="*/ 48267 h 1011554"/>
                <a:gd name="connsiteX3" fmla="*/ 2273810 w 2291537"/>
                <a:gd name="connsiteY3" fmla="*/ 980020 h 1011554"/>
                <a:gd name="connsiteX4" fmla="*/ 19858 w 2291537"/>
                <a:gd name="connsiteY4" fmla="*/ 980020 h 1011554"/>
                <a:gd name="connsiteX0" fmla="*/ 19858 w 2291537"/>
                <a:gd name="connsiteY0" fmla="*/ 964955 h 996489"/>
                <a:gd name="connsiteX1" fmla="*/ 65234 w 2291537"/>
                <a:gd name="connsiteY1" fmla="*/ 33203 h 996489"/>
                <a:gd name="connsiteX2" fmla="*/ 2214314 w 2291537"/>
                <a:gd name="connsiteY2" fmla="*/ 33202 h 996489"/>
                <a:gd name="connsiteX3" fmla="*/ 2273810 w 2291537"/>
                <a:gd name="connsiteY3" fmla="*/ 964955 h 996489"/>
                <a:gd name="connsiteX4" fmla="*/ 19858 w 2291537"/>
                <a:gd name="connsiteY4" fmla="*/ 964955 h 996489"/>
                <a:gd name="connsiteX0" fmla="*/ 26282 w 2297961"/>
                <a:gd name="connsiteY0" fmla="*/ 964952 h 996486"/>
                <a:gd name="connsiteX1" fmla="*/ 46944 w 2297961"/>
                <a:gd name="connsiteY1" fmla="*/ 33199 h 996486"/>
                <a:gd name="connsiteX2" fmla="*/ 2220738 w 2297961"/>
                <a:gd name="connsiteY2" fmla="*/ 33199 h 996486"/>
                <a:gd name="connsiteX3" fmla="*/ 2280234 w 2297961"/>
                <a:gd name="connsiteY3" fmla="*/ 964952 h 996486"/>
                <a:gd name="connsiteX4" fmla="*/ 26282 w 2297961"/>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 name="connsiteX0" fmla="*/ 26282 w 2311063"/>
                <a:gd name="connsiteY0" fmla="*/ 965054 h 996588"/>
                <a:gd name="connsiteX1" fmla="*/ 46944 w 2311063"/>
                <a:gd name="connsiteY1" fmla="*/ 33301 h 996588"/>
                <a:gd name="connsiteX2" fmla="*/ 2266634 w 2311063"/>
                <a:gd name="connsiteY2" fmla="*/ 33301 h 996588"/>
                <a:gd name="connsiteX3" fmla="*/ 2280234 w 2311063"/>
                <a:gd name="connsiteY3" fmla="*/ 965054 h 996588"/>
                <a:gd name="connsiteX4" fmla="*/ 26282 w 2311063"/>
                <a:gd name="connsiteY4" fmla="*/ 965054 h 9965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1063" h="996588">
                  <a:moveTo>
                    <a:pt x="26282" y="965054"/>
                  </a:moveTo>
                  <a:cubicBezTo>
                    <a:pt x="-22298" y="917243"/>
                    <a:pt x="3469" y="83073"/>
                    <a:pt x="46944" y="33301"/>
                  </a:cubicBezTo>
                  <a:cubicBezTo>
                    <a:pt x="91197" y="-12479"/>
                    <a:pt x="2219620" y="-9704"/>
                    <a:pt x="2266634" y="33301"/>
                  </a:cubicBezTo>
                  <a:cubicBezTo>
                    <a:pt x="2319875" y="82002"/>
                    <a:pt x="2326329" y="923220"/>
                    <a:pt x="2280234" y="965054"/>
                  </a:cubicBezTo>
                  <a:cubicBezTo>
                    <a:pt x="2234140" y="1012865"/>
                    <a:pt x="68885" y="1000912"/>
                    <a:pt x="26282" y="965054"/>
                  </a:cubicBez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4" name="Trapecio 6">
              <a:extLst>
                <a:ext uri="{FF2B5EF4-FFF2-40B4-BE49-F238E27FC236}">
                  <a16:creationId xmlns:a16="http://schemas.microsoft.com/office/drawing/2014/main" xmlns="" id="{DFF9BD29-DDE4-44D6-B839-4DAB3735A325}"/>
                </a:ext>
              </a:extLst>
            </p:cNvPr>
            <p:cNvSpPr/>
            <p:nvPr/>
          </p:nvSpPr>
          <p:spPr bwMode="auto">
            <a:xfrm>
              <a:off x="3203848" y="4729092"/>
              <a:ext cx="2266477" cy="1008822"/>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6477" h="1008822">
                  <a:moveTo>
                    <a:pt x="6433" y="977288"/>
                  </a:moveTo>
                  <a:cubicBezTo>
                    <a:pt x="-42147" y="929477"/>
                    <a:pt x="198980" y="82972"/>
                    <a:pt x="242455" y="33200"/>
                  </a:cubicBezTo>
                  <a:cubicBezTo>
                    <a:pt x="286708" y="-12580"/>
                    <a:pt x="1977096" y="-9526"/>
                    <a:pt x="2024363" y="33200"/>
                  </a:cubicBezTo>
                  <a:cubicBezTo>
                    <a:pt x="2077604" y="81901"/>
                    <a:pt x="2306480" y="935454"/>
                    <a:pt x="2260385" y="977288"/>
                  </a:cubicBezTo>
                  <a:cubicBezTo>
                    <a:pt x="2214291" y="1025099"/>
                    <a:pt x="49036" y="1013146"/>
                    <a:pt x="6433" y="977288"/>
                  </a:cubicBez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0" name="Trapecio 6">
              <a:extLst>
                <a:ext uri="{FF2B5EF4-FFF2-40B4-BE49-F238E27FC236}">
                  <a16:creationId xmlns:a16="http://schemas.microsoft.com/office/drawing/2014/main" xmlns="" id="{0FA4C9D3-B2B3-4D48-9107-3D31F26DE9B6}"/>
                </a:ext>
              </a:extLst>
            </p:cNvPr>
            <p:cNvSpPr/>
            <p:nvPr/>
          </p:nvSpPr>
          <p:spPr bwMode="auto">
            <a:xfrm>
              <a:off x="3280428" y="5330347"/>
              <a:ext cx="2108952" cy="251169"/>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 name="connsiteX0" fmla="*/ 6433 w 2278112"/>
                <a:gd name="connsiteY0" fmla="*/ 971907 h 1003441"/>
                <a:gd name="connsiteX1" fmla="*/ 242455 w 2278112"/>
                <a:gd name="connsiteY1" fmla="*/ 27819 h 1003441"/>
                <a:gd name="connsiteX2" fmla="*/ 2200889 w 2278112"/>
                <a:gd name="connsiteY2" fmla="*/ 40154 h 1003441"/>
                <a:gd name="connsiteX3" fmla="*/ 2260385 w 2278112"/>
                <a:gd name="connsiteY3" fmla="*/ 971907 h 1003441"/>
                <a:gd name="connsiteX4" fmla="*/ 6433 w 2278112"/>
                <a:gd name="connsiteY4" fmla="*/ 971907 h 1003441"/>
                <a:gd name="connsiteX0" fmla="*/ 19161 w 2290840"/>
                <a:gd name="connsiteY0" fmla="*/ 989069 h 1020603"/>
                <a:gd name="connsiteX1" fmla="*/ 68067 w 2290840"/>
                <a:gd name="connsiteY1" fmla="*/ 20310 h 1020603"/>
                <a:gd name="connsiteX2" fmla="*/ 2213617 w 2290840"/>
                <a:gd name="connsiteY2" fmla="*/ 57316 h 1020603"/>
                <a:gd name="connsiteX3" fmla="*/ 2273113 w 2290840"/>
                <a:gd name="connsiteY3" fmla="*/ 989069 h 1020603"/>
                <a:gd name="connsiteX4" fmla="*/ 19161 w 2290840"/>
                <a:gd name="connsiteY4" fmla="*/ 989069 h 1020603"/>
                <a:gd name="connsiteX0" fmla="*/ 19858 w 2291537"/>
                <a:gd name="connsiteY0" fmla="*/ 980020 h 1011554"/>
                <a:gd name="connsiteX1" fmla="*/ 65234 w 2291537"/>
                <a:gd name="connsiteY1" fmla="*/ 23598 h 1011554"/>
                <a:gd name="connsiteX2" fmla="*/ 2214314 w 2291537"/>
                <a:gd name="connsiteY2" fmla="*/ 48267 h 1011554"/>
                <a:gd name="connsiteX3" fmla="*/ 2273810 w 2291537"/>
                <a:gd name="connsiteY3" fmla="*/ 980020 h 1011554"/>
                <a:gd name="connsiteX4" fmla="*/ 19858 w 2291537"/>
                <a:gd name="connsiteY4" fmla="*/ 980020 h 1011554"/>
                <a:gd name="connsiteX0" fmla="*/ 19858 w 2291537"/>
                <a:gd name="connsiteY0" fmla="*/ 964955 h 996489"/>
                <a:gd name="connsiteX1" fmla="*/ 65234 w 2291537"/>
                <a:gd name="connsiteY1" fmla="*/ 33203 h 996489"/>
                <a:gd name="connsiteX2" fmla="*/ 2214314 w 2291537"/>
                <a:gd name="connsiteY2" fmla="*/ 33202 h 996489"/>
                <a:gd name="connsiteX3" fmla="*/ 2273810 w 2291537"/>
                <a:gd name="connsiteY3" fmla="*/ 964955 h 996489"/>
                <a:gd name="connsiteX4" fmla="*/ 19858 w 2291537"/>
                <a:gd name="connsiteY4" fmla="*/ 964955 h 996489"/>
                <a:gd name="connsiteX0" fmla="*/ 26282 w 2297961"/>
                <a:gd name="connsiteY0" fmla="*/ 964952 h 996486"/>
                <a:gd name="connsiteX1" fmla="*/ 46944 w 2297961"/>
                <a:gd name="connsiteY1" fmla="*/ 33199 h 996486"/>
                <a:gd name="connsiteX2" fmla="*/ 2220738 w 2297961"/>
                <a:gd name="connsiteY2" fmla="*/ 33199 h 996486"/>
                <a:gd name="connsiteX3" fmla="*/ 2280234 w 2297961"/>
                <a:gd name="connsiteY3" fmla="*/ 964952 h 996486"/>
                <a:gd name="connsiteX4" fmla="*/ 26282 w 2297961"/>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 name="connsiteX0" fmla="*/ 26282 w 2282422"/>
                <a:gd name="connsiteY0" fmla="*/ 964952 h 996486"/>
                <a:gd name="connsiteX1" fmla="*/ 46944 w 2282422"/>
                <a:gd name="connsiteY1" fmla="*/ 33199 h 996486"/>
                <a:gd name="connsiteX2" fmla="*/ 2266634 w 2282422"/>
                <a:gd name="connsiteY2" fmla="*/ 33199 h 996486"/>
                <a:gd name="connsiteX3" fmla="*/ 2280234 w 2282422"/>
                <a:gd name="connsiteY3" fmla="*/ 964952 h 996486"/>
                <a:gd name="connsiteX4" fmla="*/ 26282 w 2282422"/>
                <a:gd name="connsiteY4" fmla="*/ 964952 h 996486"/>
                <a:gd name="connsiteX0" fmla="*/ 26282 w 2282422"/>
                <a:gd name="connsiteY0" fmla="*/ 964952 h 1000811"/>
                <a:gd name="connsiteX1" fmla="*/ 46944 w 2282422"/>
                <a:gd name="connsiteY1" fmla="*/ 33199 h 1000811"/>
                <a:gd name="connsiteX2" fmla="*/ 2266634 w 2282422"/>
                <a:gd name="connsiteY2" fmla="*/ 33199 h 1000811"/>
                <a:gd name="connsiteX3" fmla="*/ 2280234 w 2282422"/>
                <a:gd name="connsiteY3" fmla="*/ 964952 h 1000811"/>
                <a:gd name="connsiteX4" fmla="*/ 26282 w 2282422"/>
                <a:gd name="connsiteY4" fmla="*/ 964952 h 1000811"/>
                <a:gd name="connsiteX0" fmla="*/ 26282 w 2282422"/>
                <a:gd name="connsiteY0" fmla="*/ 964952 h 1000811"/>
                <a:gd name="connsiteX1" fmla="*/ 46944 w 2282422"/>
                <a:gd name="connsiteY1" fmla="*/ 33199 h 1000811"/>
                <a:gd name="connsiteX2" fmla="*/ 2266634 w 2282422"/>
                <a:gd name="connsiteY2" fmla="*/ 33199 h 1000811"/>
                <a:gd name="connsiteX3" fmla="*/ 2280234 w 2282422"/>
                <a:gd name="connsiteY3" fmla="*/ 964952 h 1000811"/>
                <a:gd name="connsiteX4" fmla="*/ 26282 w 2282422"/>
                <a:gd name="connsiteY4" fmla="*/ 964952 h 1000811"/>
                <a:gd name="connsiteX0" fmla="*/ 0 w 2256140"/>
                <a:gd name="connsiteY0" fmla="*/ 964952 h 1000811"/>
                <a:gd name="connsiteX1" fmla="*/ 20662 w 2256140"/>
                <a:gd name="connsiteY1" fmla="*/ 33199 h 1000811"/>
                <a:gd name="connsiteX2" fmla="*/ 2240352 w 2256140"/>
                <a:gd name="connsiteY2" fmla="*/ 33199 h 1000811"/>
                <a:gd name="connsiteX3" fmla="*/ 2253952 w 2256140"/>
                <a:gd name="connsiteY3" fmla="*/ 964952 h 1000811"/>
                <a:gd name="connsiteX4" fmla="*/ 0 w 2256140"/>
                <a:gd name="connsiteY4" fmla="*/ 964952 h 1000811"/>
                <a:gd name="connsiteX0" fmla="*/ 0 w 2263079"/>
                <a:gd name="connsiteY0" fmla="*/ 964952 h 1000811"/>
                <a:gd name="connsiteX1" fmla="*/ 20662 w 2263079"/>
                <a:gd name="connsiteY1" fmla="*/ 33199 h 1000811"/>
                <a:gd name="connsiteX2" fmla="*/ 2240352 w 2263079"/>
                <a:gd name="connsiteY2" fmla="*/ 33199 h 1000811"/>
                <a:gd name="connsiteX3" fmla="*/ 2253952 w 2263079"/>
                <a:gd name="connsiteY3" fmla="*/ 964952 h 1000811"/>
                <a:gd name="connsiteX4" fmla="*/ 0 w 2263079"/>
                <a:gd name="connsiteY4" fmla="*/ 964952 h 1000811"/>
                <a:gd name="connsiteX0" fmla="*/ 0 w 2253952"/>
                <a:gd name="connsiteY0" fmla="*/ 964952 h 1000811"/>
                <a:gd name="connsiteX1" fmla="*/ 20662 w 2253952"/>
                <a:gd name="connsiteY1" fmla="*/ 33199 h 1000811"/>
                <a:gd name="connsiteX2" fmla="*/ 2240352 w 2253952"/>
                <a:gd name="connsiteY2" fmla="*/ 33199 h 1000811"/>
                <a:gd name="connsiteX3" fmla="*/ 2253952 w 2253952"/>
                <a:gd name="connsiteY3" fmla="*/ 964952 h 1000811"/>
                <a:gd name="connsiteX4" fmla="*/ 0 w 2253952"/>
                <a:gd name="connsiteY4" fmla="*/ 964952 h 1000811"/>
                <a:gd name="connsiteX0" fmla="*/ 0 w 2253952"/>
                <a:gd name="connsiteY0" fmla="*/ 964952 h 1000811"/>
                <a:gd name="connsiteX1" fmla="*/ 20662 w 2253952"/>
                <a:gd name="connsiteY1" fmla="*/ 33199 h 1000811"/>
                <a:gd name="connsiteX2" fmla="*/ 2240352 w 2253952"/>
                <a:gd name="connsiteY2" fmla="*/ 33199 h 1000811"/>
                <a:gd name="connsiteX3" fmla="*/ 2253952 w 2253952"/>
                <a:gd name="connsiteY3" fmla="*/ 964952 h 1000811"/>
                <a:gd name="connsiteX4" fmla="*/ 0 w 2253952"/>
                <a:gd name="connsiteY4" fmla="*/ 964952 h 10008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3952" h="1000811">
                  <a:moveTo>
                    <a:pt x="0" y="964952"/>
                  </a:moveTo>
                  <a:cubicBezTo>
                    <a:pt x="87495" y="522419"/>
                    <a:pt x="-22813" y="82971"/>
                    <a:pt x="20662" y="33199"/>
                  </a:cubicBezTo>
                  <a:cubicBezTo>
                    <a:pt x="64915" y="-12581"/>
                    <a:pt x="2193085" y="-9527"/>
                    <a:pt x="2240352" y="33199"/>
                  </a:cubicBezTo>
                  <a:cubicBezTo>
                    <a:pt x="2293593" y="81900"/>
                    <a:pt x="2163972" y="522415"/>
                    <a:pt x="2253952" y="964952"/>
                  </a:cubicBezTo>
                  <a:cubicBezTo>
                    <a:pt x="2207858" y="1012763"/>
                    <a:pt x="48580" y="1012763"/>
                    <a:pt x="0" y="964952"/>
                  </a:cubicBez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9" name="Trapecio 6">
              <a:extLst>
                <a:ext uri="{FF2B5EF4-FFF2-40B4-BE49-F238E27FC236}">
                  <a16:creationId xmlns:a16="http://schemas.microsoft.com/office/drawing/2014/main" xmlns="" id="{AFCE83A4-9A8A-418D-9CED-4D7359639E88}"/>
                </a:ext>
              </a:extLst>
            </p:cNvPr>
            <p:cNvSpPr/>
            <p:nvPr/>
          </p:nvSpPr>
          <p:spPr bwMode="auto">
            <a:xfrm>
              <a:off x="3203848" y="5139455"/>
              <a:ext cx="2266477" cy="285211"/>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 name="connsiteX0" fmla="*/ 6433 w 2278112"/>
                <a:gd name="connsiteY0" fmla="*/ 971907 h 1003441"/>
                <a:gd name="connsiteX1" fmla="*/ 242455 w 2278112"/>
                <a:gd name="connsiteY1" fmla="*/ 27819 h 1003441"/>
                <a:gd name="connsiteX2" fmla="*/ 2200889 w 2278112"/>
                <a:gd name="connsiteY2" fmla="*/ 40154 h 1003441"/>
                <a:gd name="connsiteX3" fmla="*/ 2260385 w 2278112"/>
                <a:gd name="connsiteY3" fmla="*/ 971907 h 1003441"/>
                <a:gd name="connsiteX4" fmla="*/ 6433 w 2278112"/>
                <a:gd name="connsiteY4" fmla="*/ 971907 h 1003441"/>
                <a:gd name="connsiteX0" fmla="*/ 19161 w 2290840"/>
                <a:gd name="connsiteY0" fmla="*/ 989069 h 1020603"/>
                <a:gd name="connsiteX1" fmla="*/ 68067 w 2290840"/>
                <a:gd name="connsiteY1" fmla="*/ 20310 h 1020603"/>
                <a:gd name="connsiteX2" fmla="*/ 2213617 w 2290840"/>
                <a:gd name="connsiteY2" fmla="*/ 57316 h 1020603"/>
                <a:gd name="connsiteX3" fmla="*/ 2273113 w 2290840"/>
                <a:gd name="connsiteY3" fmla="*/ 989069 h 1020603"/>
                <a:gd name="connsiteX4" fmla="*/ 19161 w 2290840"/>
                <a:gd name="connsiteY4" fmla="*/ 989069 h 1020603"/>
                <a:gd name="connsiteX0" fmla="*/ 19858 w 2291537"/>
                <a:gd name="connsiteY0" fmla="*/ 980020 h 1011554"/>
                <a:gd name="connsiteX1" fmla="*/ 65234 w 2291537"/>
                <a:gd name="connsiteY1" fmla="*/ 23598 h 1011554"/>
                <a:gd name="connsiteX2" fmla="*/ 2214314 w 2291537"/>
                <a:gd name="connsiteY2" fmla="*/ 48267 h 1011554"/>
                <a:gd name="connsiteX3" fmla="*/ 2273810 w 2291537"/>
                <a:gd name="connsiteY3" fmla="*/ 980020 h 1011554"/>
                <a:gd name="connsiteX4" fmla="*/ 19858 w 2291537"/>
                <a:gd name="connsiteY4" fmla="*/ 980020 h 1011554"/>
                <a:gd name="connsiteX0" fmla="*/ 19858 w 2291537"/>
                <a:gd name="connsiteY0" fmla="*/ 964955 h 996489"/>
                <a:gd name="connsiteX1" fmla="*/ 65234 w 2291537"/>
                <a:gd name="connsiteY1" fmla="*/ 33203 h 996489"/>
                <a:gd name="connsiteX2" fmla="*/ 2214314 w 2291537"/>
                <a:gd name="connsiteY2" fmla="*/ 33202 h 996489"/>
                <a:gd name="connsiteX3" fmla="*/ 2273810 w 2291537"/>
                <a:gd name="connsiteY3" fmla="*/ 964955 h 996489"/>
                <a:gd name="connsiteX4" fmla="*/ 19858 w 2291537"/>
                <a:gd name="connsiteY4" fmla="*/ 964955 h 996489"/>
                <a:gd name="connsiteX0" fmla="*/ 26282 w 2297961"/>
                <a:gd name="connsiteY0" fmla="*/ 964952 h 996486"/>
                <a:gd name="connsiteX1" fmla="*/ 46944 w 2297961"/>
                <a:gd name="connsiteY1" fmla="*/ 33199 h 996486"/>
                <a:gd name="connsiteX2" fmla="*/ 2220738 w 2297961"/>
                <a:gd name="connsiteY2" fmla="*/ 33199 h 996486"/>
                <a:gd name="connsiteX3" fmla="*/ 2280234 w 2297961"/>
                <a:gd name="connsiteY3" fmla="*/ 964952 h 996486"/>
                <a:gd name="connsiteX4" fmla="*/ 26282 w 2297961"/>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1063" h="996486">
                  <a:moveTo>
                    <a:pt x="26282" y="964952"/>
                  </a:moveTo>
                  <a:cubicBezTo>
                    <a:pt x="-22298" y="917141"/>
                    <a:pt x="3469" y="82971"/>
                    <a:pt x="46944" y="33199"/>
                  </a:cubicBezTo>
                  <a:cubicBezTo>
                    <a:pt x="91197" y="-12581"/>
                    <a:pt x="2219367" y="-9527"/>
                    <a:pt x="2266634" y="33199"/>
                  </a:cubicBezTo>
                  <a:cubicBezTo>
                    <a:pt x="2319875" y="81900"/>
                    <a:pt x="2326329" y="923118"/>
                    <a:pt x="2280234" y="964952"/>
                  </a:cubicBezTo>
                  <a:cubicBezTo>
                    <a:pt x="2234140" y="1012763"/>
                    <a:pt x="68885" y="1000810"/>
                    <a:pt x="26282" y="964952"/>
                  </a:cubicBezTo>
                  <a:close/>
                </a:path>
              </a:pathLst>
            </a:custGeom>
            <a:solidFill>
              <a:srgbClr val="F8F8F8"/>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7" name="Trapecio 6">
              <a:extLst>
                <a:ext uri="{FF2B5EF4-FFF2-40B4-BE49-F238E27FC236}">
                  <a16:creationId xmlns:a16="http://schemas.microsoft.com/office/drawing/2014/main" xmlns="" id="{5D9FDD3B-9964-4D6E-882A-1A1E3DFE5C1F}"/>
                </a:ext>
              </a:extLst>
            </p:cNvPr>
            <p:cNvSpPr/>
            <p:nvPr/>
          </p:nvSpPr>
          <p:spPr bwMode="auto">
            <a:xfrm>
              <a:off x="3203848" y="4437112"/>
              <a:ext cx="2266477" cy="876728"/>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6477" h="1008822">
                  <a:moveTo>
                    <a:pt x="6433" y="977288"/>
                  </a:moveTo>
                  <a:cubicBezTo>
                    <a:pt x="-42147" y="929477"/>
                    <a:pt x="198980" y="82972"/>
                    <a:pt x="242455" y="33200"/>
                  </a:cubicBezTo>
                  <a:cubicBezTo>
                    <a:pt x="286708" y="-12580"/>
                    <a:pt x="1977096" y="-9526"/>
                    <a:pt x="2024363" y="33200"/>
                  </a:cubicBezTo>
                  <a:cubicBezTo>
                    <a:pt x="2077604" y="81901"/>
                    <a:pt x="2306480" y="935454"/>
                    <a:pt x="2260385" y="977288"/>
                  </a:cubicBezTo>
                  <a:cubicBezTo>
                    <a:pt x="2214291" y="1025099"/>
                    <a:pt x="49036" y="1013146"/>
                    <a:pt x="6433" y="977288"/>
                  </a:cubicBezTo>
                  <a:close/>
                </a:path>
              </a:pathLst>
            </a:custGeom>
            <a:solidFill>
              <a:srgbClr val="F8F8F8"/>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7" name="Elipse 16">
              <a:extLst>
                <a:ext uri="{FF2B5EF4-FFF2-40B4-BE49-F238E27FC236}">
                  <a16:creationId xmlns:a16="http://schemas.microsoft.com/office/drawing/2014/main" xmlns="" id="{B0ACCCA2-8C1F-4B0C-A019-EA553D5E50F1}"/>
                </a:ext>
              </a:extLst>
            </p:cNvPr>
            <p:cNvSpPr/>
            <p:nvPr/>
          </p:nvSpPr>
          <p:spPr bwMode="auto">
            <a:xfrm>
              <a:off x="3545089" y="5819727"/>
              <a:ext cx="108000" cy="108000"/>
            </a:xfrm>
            <a:prstGeom prst="ellipse">
              <a:avLst/>
            </a:prstGeom>
            <a:solidFill>
              <a:schemeClr val="accent1">
                <a:lumMod val="50000"/>
              </a:schemeClr>
            </a:solidFill>
            <a:ln w="38100"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8" name="CuadroTexto 17">
              <a:extLst>
                <a:ext uri="{FF2B5EF4-FFF2-40B4-BE49-F238E27FC236}">
                  <a16:creationId xmlns:a16="http://schemas.microsoft.com/office/drawing/2014/main" xmlns="" id="{1450CDA3-94BF-4FFE-B74C-A7D39A0A38EA}"/>
                </a:ext>
              </a:extLst>
            </p:cNvPr>
            <p:cNvSpPr txBox="1"/>
            <p:nvPr/>
          </p:nvSpPr>
          <p:spPr>
            <a:xfrm>
              <a:off x="3400958" y="5915197"/>
              <a:ext cx="396262" cy="184666"/>
            </a:xfrm>
            <a:prstGeom prst="rect">
              <a:avLst/>
            </a:prstGeom>
            <a:noFill/>
          </p:spPr>
          <p:txBody>
            <a:bodyPr wrap="none" rtlCol="0">
              <a:spAutoFit/>
            </a:bodyPr>
            <a:lstStyle/>
            <a:p>
              <a:r>
                <a:rPr lang="es-MX" sz="600" b="0" dirty="0" err="1">
                  <a:solidFill>
                    <a:schemeClr val="bg1"/>
                  </a:solidFill>
                  <a:effectLst/>
                </a:rPr>
                <a:t>power</a:t>
              </a:r>
              <a:endParaRPr lang="es-MX" sz="600" b="0" dirty="0">
                <a:solidFill>
                  <a:schemeClr val="bg1"/>
                </a:solidFill>
                <a:effectLst/>
              </a:endParaRPr>
            </a:p>
          </p:txBody>
        </p:sp>
        <p:grpSp>
          <p:nvGrpSpPr>
            <p:cNvPr id="60" name="Grupo 59">
              <a:extLst>
                <a:ext uri="{FF2B5EF4-FFF2-40B4-BE49-F238E27FC236}">
                  <a16:creationId xmlns:a16="http://schemas.microsoft.com/office/drawing/2014/main" xmlns="" id="{1427DC24-8734-4DB6-92A6-DF7D63C2A731}"/>
                </a:ext>
              </a:extLst>
            </p:cNvPr>
            <p:cNvGrpSpPr/>
            <p:nvPr/>
          </p:nvGrpSpPr>
          <p:grpSpPr>
            <a:xfrm>
              <a:off x="4293284" y="5742695"/>
              <a:ext cx="252000" cy="284248"/>
              <a:chOff x="5564107" y="4765057"/>
              <a:chExt cx="252000" cy="284248"/>
            </a:xfrm>
          </p:grpSpPr>
          <p:cxnSp>
            <p:nvCxnSpPr>
              <p:cNvPr id="56" name="Conector recto 55">
                <a:extLst>
                  <a:ext uri="{FF2B5EF4-FFF2-40B4-BE49-F238E27FC236}">
                    <a16:creationId xmlns:a16="http://schemas.microsoft.com/office/drawing/2014/main" xmlns="" id="{D4AEDF46-2A66-4EC3-A65C-E3464FAA5924}"/>
                  </a:ext>
                </a:extLst>
              </p:cNvPr>
              <p:cNvCxnSpPr>
                <a:stCxn id="23" idx="6"/>
                <a:endCxn id="25" idx="6"/>
              </p:cNvCxnSpPr>
              <p:nvPr/>
            </p:nvCxnSpPr>
            <p:spPr bwMode="auto">
              <a:xfrm flipH="1" flipV="1">
                <a:off x="5808326" y="4885657"/>
                <a:ext cx="7781" cy="37648"/>
              </a:xfrm>
              <a:prstGeom prst="line">
                <a:avLst/>
              </a:prstGeom>
              <a:solidFill>
                <a:schemeClr val="accent1"/>
              </a:solidFill>
              <a:ln w="3175" cap="flat" cmpd="sng" algn="ctr">
                <a:solidFill>
                  <a:schemeClr val="tx1"/>
                </a:solidFill>
                <a:prstDash val="solid"/>
                <a:round/>
                <a:headEnd type="none" w="med" len="med"/>
                <a:tailEnd type="none" w="med" len="med"/>
              </a:ln>
              <a:effectLst/>
            </p:spPr>
          </p:cxnSp>
          <p:grpSp>
            <p:nvGrpSpPr>
              <p:cNvPr id="39" name="Grupo 38">
                <a:extLst>
                  <a:ext uri="{FF2B5EF4-FFF2-40B4-BE49-F238E27FC236}">
                    <a16:creationId xmlns:a16="http://schemas.microsoft.com/office/drawing/2014/main" xmlns="" id="{FAEBC7DC-071C-494A-897A-2BBD38F63D45}"/>
                  </a:ext>
                </a:extLst>
              </p:cNvPr>
              <p:cNvGrpSpPr/>
              <p:nvPr/>
            </p:nvGrpSpPr>
            <p:grpSpPr>
              <a:xfrm>
                <a:off x="5564107" y="4765057"/>
                <a:ext cx="252000" cy="284248"/>
                <a:chOff x="7704320" y="3610939"/>
                <a:chExt cx="252000" cy="284248"/>
              </a:xfrm>
              <a:solidFill>
                <a:schemeClr val="bg1">
                  <a:lumMod val="50000"/>
                </a:schemeClr>
              </a:solidFill>
            </p:grpSpPr>
            <p:sp>
              <p:nvSpPr>
                <p:cNvPr id="25" name="Elipse 24">
                  <a:extLst>
                    <a:ext uri="{FF2B5EF4-FFF2-40B4-BE49-F238E27FC236}">
                      <a16:creationId xmlns:a16="http://schemas.microsoft.com/office/drawing/2014/main" xmlns="" id="{4693B66F-A861-4F25-AAB7-4B5BFE142C23}"/>
                    </a:ext>
                  </a:extLst>
                </p:cNvPr>
                <p:cNvSpPr/>
                <p:nvPr/>
              </p:nvSpPr>
              <p:spPr bwMode="auto">
                <a:xfrm>
                  <a:off x="7707339" y="3610939"/>
                  <a:ext cx="241200" cy="241200"/>
                </a:xfrm>
                <a:prstGeom prst="ellipse">
                  <a:avLst/>
                </a:prstGeom>
                <a:grp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endParaRPr>
                </a:p>
              </p:txBody>
            </p:sp>
            <p:sp>
              <p:nvSpPr>
                <p:cNvPr id="23" name="Elipse 22">
                  <a:extLst>
                    <a:ext uri="{FF2B5EF4-FFF2-40B4-BE49-F238E27FC236}">
                      <a16:creationId xmlns:a16="http://schemas.microsoft.com/office/drawing/2014/main" xmlns="" id="{224B4D2A-ADB1-4688-B2DD-4E7E718D89A2}"/>
                    </a:ext>
                  </a:extLst>
                </p:cNvPr>
                <p:cNvSpPr/>
                <p:nvPr/>
              </p:nvSpPr>
              <p:spPr bwMode="auto">
                <a:xfrm>
                  <a:off x="7704320" y="3643187"/>
                  <a:ext cx="252000" cy="252000"/>
                </a:xfrm>
                <a:prstGeom prst="ellipse">
                  <a:avLst/>
                </a:prstGeom>
                <a:grp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endParaRPr>
                </a:p>
              </p:txBody>
            </p:sp>
            <p:cxnSp>
              <p:nvCxnSpPr>
                <p:cNvPr id="27" name="Conector recto 26">
                  <a:extLst>
                    <a:ext uri="{FF2B5EF4-FFF2-40B4-BE49-F238E27FC236}">
                      <a16:creationId xmlns:a16="http://schemas.microsoft.com/office/drawing/2014/main" xmlns="" id="{8A4098C0-7A88-4314-8409-5F6E939C20BB}"/>
                    </a:ext>
                  </a:extLst>
                </p:cNvPr>
                <p:cNvCxnSpPr>
                  <a:stCxn id="23" idx="6"/>
                  <a:endCxn id="23" idx="6"/>
                </p:cNvCxnSpPr>
                <p:nvPr/>
              </p:nvCxnSpPr>
              <p:spPr bwMode="auto">
                <a:xfrm>
                  <a:off x="7956320" y="3769187"/>
                  <a:ext cx="0" cy="0"/>
                </a:xfrm>
                <a:prstGeom prst="line">
                  <a:avLst/>
                </a:prstGeom>
                <a:grpFill/>
                <a:ln w="9525" cap="flat" cmpd="sng" algn="ctr">
                  <a:noFill/>
                  <a:prstDash val="solid"/>
                  <a:round/>
                  <a:headEnd type="none" w="med" len="med"/>
                  <a:tailEnd type="none" w="med" len="med"/>
                </a:ln>
                <a:effectLst/>
              </p:spPr>
            </p:cxnSp>
          </p:grpSp>
          <p:cxnSp>
            <p:nvCxnSpPr>
              <p:cNvPr id="58" name="Conector recto 57">
                <a:extLst>
                  <a:ext uri="{FF2B5EF4-FFF2-40B4-BE49-F238E27FC236}">
                    <a16:creationId xmlns:a16="http://schemas.microsoft.com/office/drawing/2014/main" xmlns="" id="{811DD9EE-8D5D-4F9A-9A8A-543A9B847F74}"/>
                  </a:ext>
                </a:extLst>
              </p:cNvPr>
              <p:cNvCxnSpPr>
                <a:cxnSpLocks/>
                <a:stCxn id="23" idx="2"/>
                <a:endCxn id="25" idx="2"/>
              </p:cNvCxnSpPr>
              <p:nvPr/>
            </p:nvCxnSpPr>
            <p:spPr bwMode="auto">
              <a:xfrm flipV="1">
                <a:off x="5564107" y="4885657"/>
                <a:ext cx="3019" cy="37648"/>
              </a:xfrm>
              <a:prstGeom prst="line">
                <a:avLst/>
              </a:prstGeom>
              <a:solidFill>
                <a:schemeClr val="accent1"/>
              </a:solidFill>
              <a:ln w="3175" cap="flat" cmpd="sng" algn="ctr">
                <a:solidFill>
                  <a:schemeClr val="tx1"/>
                </a:solidFill>
                <a:prstDash val="solid"/>
                <a:round/>
                <a:headEnd type="none" w="med" len="med"/>
                <a:tailEnd type="none" w="med" len="med"/>
              </a:ln>
              <a:effectLst/>
            </p:spPr>
          </p:cxnSp>
        </p:grpSp>
        <p:grpSp>
          <p:nvGrpSpPr>
            <p:cNvPr id="61" name="Grupo 60">
              <a:extLst>
                <a:ext uri="{FF2B5EF4-FFF2-40B4-BE49-F238E27FC236}">
                  <a16:creationId xmlns:a16="http://schemas.microsoft.com/office/drawing/2014/main" xmlns="" id="{BB802E8B-BE32-4E92-84A3-A7250CA28C0D}"/>
                </a:ext>
              </a:extLst>
            </p:cNvPr>
            <p:cNvGrpSpPr/>
            <p:nvPr/>
          </p:nvGrpSpPr>
          <p:grpSpPr>
            <a:xfrm>
              <a:off x="5013364" y="5737933"/>
              <a:ext cx="252000" cy="284248"/>
              <a:chOff x="5564107" y="4765057"/>
              <a:chExt cx="252000" cy="284248"/>
            </a:xfrm>
          </p:grpSpPr>
          <p:cxnSp>
            <p:nvCxnSpPr>
              <p:cNvPr id="63" name="Conector recto 62">
                <a:extLst>
                  <a:ext uri="{FF2B5EF4-FFF2-40B4-BE49-F238E27FC236}">
                    <a16:creationId xmlns:a16="http://schemas.microsoft.com/office/drawing/2014/main" xmlns="" id="{C606797C-44D0-4A7A-B200-EBF7F6A57811}"/>
                  </a:ext>
                </a:extLst>
              </p:cNvPr>
              <p:cNvCxnSpPr>
                <a:stCxn id="66" idx="6"/>
                <a:endCxn id="65" idx="6"/>
              </p:cNvCxnSpPr>
              <p:nvPr/>
            </p:nvCxnSpPr>
            <p:spPr bwMode="auto">
              <a:xfrm flipH="1" flipV="1">
                <a:off x="5805945" y="4885657"/>
                <a:ext cx="10162" cy="37648"/>
              </a:xfrm>
              <a:prstGeom prst="line">
                <a:avLst/>
              </a:prstGeom>
              <a:solidFill>
                <a:schemeClr val="accent1"/>
              </a:solidFill>
              <a:ln w="3175" cap="flat" cmpd="sng" algn="ctr">
                <a:solidFill>
                  <a:schemeClr val="tx1"/>
                </a:solidFill>
                <a:prstDash val="solid"/>
                <a:round/>
                <a:headEnd type="none" w="med" len="med"/>
                <a:tailEnd type="none" w="med" len="med"/>
              </a:ln>
              <a:effectLst/>
            </p:spPr>
          </p:cxnSp>
          <p:grpSp>
            <p:nvGrpSpPr>
              <p:cNvPr id="62" name="Grupo 61">
                <a:extLst>
                  <a:ext uri="{FF2B5EF4-FFF2-40B4-BE49-F238E27FC236}">
                    <a16:creationId xmlns:a16="http://schemas.microsoft.com/office/drawing/2014/main" xmlns="" id="{4B4108B9-25AB-4F7C-AD87-A71549B87EF5}"/>
                  </a:ext>
                </a:extLst>
              </p:cNvPr>
              <p:cNvGrpSpPr/>
              <p:nvPr/>
            </p:nvGrpSpPr>
            <p:grpSpPr>
              <a:xfrm>
                <a:off x="5564107" y="4765057"/>
                <a:ext cx="252000" cy="284248"/>
                <a:chOff x="7704320" y="3610939"/>
                <a:chExt cx="252000" cy="284248"/>
              </a:xfrm>
              <a:solidFill>
                <a:schemeClr val="bg1">
                  <a:lumMod val="50000"/>
                </a:schemeClr>
              </a:solidFill>
            </p:grpSpPr>
            <p:sp>
              <p:nvSpPr>
                <p:cNvPr id="65" name="Elipse 64">
                  <a:extLst>
                    <a:ext uri="{FF2B5EF4-FFF2-40B4-BE49-F238E27FC236}">
                      <a16:creationId xmlns:a16="http://schemas.microsoft.com/office/drawing/2014/main" xmlns="" id="{7ADA8AD7-0C52-421E-9D1F-D193C994597E}"/>
                    </a:ext>
                  </a:extLst>
                </p:cNvPr>
                <p:cNvSpPr/>
                <p:nvPr/>
              </p:nvSpPr>
              <p:spPr bwMode="auto">
                <a:xfrm>
                  <a:off x="7704958" y="3610939"/>
                  <a:ext cx="241200" cy="241200"/>
                </a:xfrm>
                <a:prstGeom prst="ellipse">
                  <a:avLst/>
                </a:prstGeom>
                <a:grp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endParaRPr>
                </a:p>
              </p:txBody>
            </p:sp>
            <p:sp>
              <p:nvSpPr>
                <p:cNvPr id="66" name="Elipse 65">
                  <a:extLst>
                    <a:ext uri="{FF2B5EF4-FFF2-40B4-BE49-F238E27FC236}">
                      <a16:creationId xmlns:a16="http://schemas.microsoft.com/office/drawing/2014/main" xmlns="" id="{D66C7064-C816-461E-91EF-DF6B65372846}"/>
                    </a:ext>
                  </a:extLst>
                </p:cNvPr>
                <p:cNvSpPr/>
                <p:nvPr/>
              </p:nvSpPr>
              <p:spPr bwMode="auto">
                <a:xfrm>
                  <a:off x="7704320" y="3643187"/>
                  <a:ext cx="252000" cy="252000"/>
                </a:xfrm>
                <a:prstGeom prst="ellipse">
                  <a:avLst/>
                </a:prstGeom>
                <a:grp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endParaRPr>
                </a:p>
              </p:txBody>
            </p:sp>
            <p:cxnSp>
              <p:nvCxnSpPr>
                <p:cNvPr id="67" name="Conector recto 66">
                  <a:extLst>
                    <a:ext uri="{FF2B5EF4-FFF2-40B4-BE49-F238E27FC236}">
                      <a16:creationId xmlns:a16="http://schemas.microsoft.com/office/drawing/2014/main" xmlns="" id="{DA80668A-84C1-4B7E-9101-BD990DAD2076}"/>
                    </a:ext>
                  </a:extLst>
                </p:cNvPr>
                <p:cNvCxnSpPr>
                  <a:stCxn id="66" idx="6"/>
                  <a:endCxn id="66" idx="6"/>
                </p:cNvCxnSpPr>
                <p:nvPr/>
              </p:nvCxnSpPr>
              <p:spPr bwMode="auto">
                <a:xfrm>
                  <a:off x="7956320" y="3769187"/>
                  <a:ext cx="0" cy="0"/>
                </a:xfrm>
                <a:prstGeom prst="line">
                  <a:avLst/>
                </a:prstGeom>
                <a:grpFill/>
                <a:ln w="9525" cap="flat" cmpd="sng" algn="ctr">
                  <a:noFill/>
                  <a:prstDash val="solid"/>
                  <a:round/>
                  <a:headEnd type="none" w="med" len="med"/>
                  <a:tailEnd type="none" w="med" len="med"/>
                </a:ln>
                <a:effectLst/>
              </p:spPr>
            </p:cxnSp>
          </p:grpSp>
          <p:cxnSp>
            <p:nvCxnSpPr>
              <p:cNvPr id="64" name="Conector recto 63">
                <a:extLst>
                  <a:ext uri="{FF2B5EF4-FFF2-40B4-BE49-F238E27FC236}">
                    <a16:creationId xmlns:a16="http://schemas.microsoft.com/office/drawing/2014/main" xmlns="" id="{C42D207B-D724-48C1-BA68-668499F719AC}"/>
                  </a:ext>
                </a:extLst>
              </p:cNvPr>
              <p:cNvCxnSpPr>
                <a:cxnSpLocks/>
                <a:stCxn id="66" idx="2"/>
                <a:endCxn id="65" idx="2"/>
              </p:cNvCxnSpPr>
              <p:nvPr/>
            </p:nvCxnSpPr>
            <p:spPr bwMode="auto">
              <a:xfrm flipV="1">
                <a:off x="5564107" y="4885657"/>
                <a:ext cx="638" cy="37648"/>
              </a:xfrm>
              <a:prstGeom prst="line">
                <a:avLst/>
              </a:prstGeom>
              <a:solidFill>
                <a:schemeClr val="accent1"/>
              </a:solidFill>
              <a:ln w="3175" cap="flat" cmpd="sng" algn="ctr">
                <a:solidFill>
                  <a:schemeClr val="tx1"/>
                </a:solidFill>
                <a:prstDash val="solid"/>
                <a:round/>
                <a:headEnd type="none" w="med" len="med"/>
                <a:tailEnd type="none" w="med" len="med"/>
              </a:ln>
              <a:effectLst/>
            </p:spPr>
          </p:cxnSp>
        </p:grpSp>
        <p:sp>
          <p:nvSpPr>
            <p:cNvPr id="68" name="Elipse 67">
              <a:extLst>
                <a:ext uri="{FF2B5EF4-FFF2-40B4-BE49-F238E27FC236}">
                  <a16:creationId xmlns:a16="http://schemas.microsoft.com/office/drawing/2014/main" xmlns="" id="{FED78773-4228-4393-8BBF-6B47C85A7F47}"/>
                </a:ext>
              </a:extLst>
            </p:cNvPr>
            <p:cNvSpPr/>
            <p:nvPr/>
          </p:nvSpPr>
          <p:spPr bwMode="auto">
            <a:xfrm>
              <a:off x="4104475" y="5828119"/>
              <a:ext cx="108000" cy="108000"/>
            </a:xfrm>
            <a:prstGeom prst="ellipse">
              <a:avLst/>
            </a:prstGeom>
            <a:solidFill>
              <a:srgbClr val="800000"/>
            </a:solidFill>
            <a:ln w="38100"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69" name="Elipse 68">
              <a:extLst>
                <a:ext uri="{FF2B5EF4-FFF2-40B4-BE49-F238E27FC236}">
                  <a16:creationId xmlns:a16="http://schemas.microsoft.com/office/drawing/2014/main" xmlns="" id="{1ACF23D4-6B3E-4783-AE67-1D4403332A2C}"/>
                </a:ext>
              </a:extLst>
            </p:cNvPr>
            <p:cNvSpPr/>
            <p:nvPr/>
          </p:nvSpPr>
          <p:spPr bwMode="auto">
            <a:xfrm>
              <a:off x="4825109" y="5828119"/>
              <a:ext cx="108000" cy="108000"/>
            </a:xfrm>
            <a:prstGeom prst="ellipse">
              <a:avLst/>
            </a:prstGeom>
            <a:solidFill>
              <a:srgbClr val="800000"/>
            </a:solidFill>
            <a:ln w="38100"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72" name="CuadroTexto 71">
              <a:extLst>
                <a:ext uri="{FF2B5EF4-FFF2-40B4-BE49-F238E27FC236}">
                  <a16:creationId xmlns:a16="http://schemas.microsoft.com/office/drawing/2014/main" xmlns="" id="{5621C169-8B09-4DC0-9949-C968CB07C316}"/>
                </a:ext>
              </a:extLst>
            </p:cNvPr>
            <p:cNvSpPr txBox="1"/>
            <p:nvPr/>
          </p:nvSpPr>
          <p:spPr>
            <a:xfrm>
              <a:off x="3924458" y="5915681"/>
              <a:ext cx="503664" cy="184666"/>
            </a:xfrm>
            <a:prstGeom prst="rect">
              <a:avLst/>
            </a:prstGeom>
            <a:noFill/>
          </p:spPr>
          <p:txBody>
            <a:bodyPr wrap="none" rtlCol="0">
              <a:spAutoFit/>
            </a:bodyPr>
            <a:lstStyle/>
            <a:p>
              <a:r>
                <a:rPr lang="es-MX" sz="600" b="0" dirty="0">
                  <a:effectLst/>
                </a:rPr>
                <a:t>Agitación</a:t>
              </a:r>
            </a:p>
          </p:txBody>
        </p:sp>
        <p:sp>
          <p:nvSpPr>
            <p:cNvPr id="73" name="CuadroTexto 72">
              <a:extLst>
                <a:ext uri="{FF2B5EF4-FFF2-40B4-BE49-F238E27FC236}">
                  <a16:creationId xmlns:a16="http://schemas.microsoft.com/office/drawing/2014/main" xmlns="" id="{4F2C0EFB-8747-43EB-BB50-7FD981347DC0}"/>
                </a:ext>
              </a:extLst>
            </p:cNvPr>
            <p:cNvSpPr txBox="1"/>
            <p:nvPr/>
          </p:nvSpPr>
          <p:spPr>
            <a:xfrm>
              <a:off x="4469792" y="5915414"/>
              <a:ext cx="684803" cy="184666"/>
            </a:xfrm>
            <a:prstGeom prst="rect">
              <a:avLst/>
            </a:prstGeom>
            <a:noFill/>
          </p:spPr>
          <p:txBody>
            <a:bodyPr wrap="none" rtlCol="0">
              <a:spAutoFit/>
            </a:bodyPr>
            <a:lstStyle/>
            <a:p>
              <a:r>
                <a:rPr lang="es-MX" sz="600" b="0" dirty="0">
                  <a:effectLst/>
                </a:rPr>
                <a:t>Calentamiento</a:t>
              </a:r>
            </a:p>
          </p:txBody>
        </p:sp>
      </p:grpSp>
      <p:grpSp>
        <p:nvGrpSpPr>
          <p:cNvPr id="132" name="Grupo 131">
            <a:extLst>
              <a:ext uri="{FF2B5EF4-FFF2-40B4-BE49-F238E27FC236}">
                <a16:creationId xmlns:a16="http://schemas.microsoft.com/office/drawing/2014/main" xmlns="" id="{8F64E04A-84E1-4F73-9C69-6AD4FBE32338}"/>
              </a:ext>
            </a:extLst>
          </p:cNvPr>
          <p:cNvGrpSpPr/>
          <p:nvPr/>
        </p:nvGrpSpPr>
        <p:grpSpPr>
          <a:xfrm>
            <a:off x="3556266" y="3978355"/>
            <a:ext cx="2048232" cy="630516"/>
            <a:chOff x="5692569" y="4326105"/>
            <a:chExt cx="2048232" cy="630516"/>
          </a:xfrm>
        </p:grpSpPr>
        <p:sp>
          <p:nvSpPr>
            <p:cNvPr id="128" name="Trapecio 127">
              <a:extLst>
                <a:ext uri="{FF2B5EF4-FFF2-40B4-BE49-F238E27FC236}">
                  <a16:creationId xmlns:a16="http://schemas.microsoft.com/office/drawing/2014/main" xmlns="" id="{82F9E659-E50E-4976-A5C6-6D658DF68D35}"/>
                </a:ext>
              </a:extLst>
            </p:cNvPr>
            <p:cNvSpPr/>
            <p:nvPr/>
          </p:nvSpPr>
          <p:spPr bwMode="auto">
            <a:xfrm>
              <a:off x="5692569" y="4326105"/>
              <a:ext cx="2048232" cy="630516"/>
            </a:xfrm>
            <a:prstGeom prst="trapezoid">
              <a:avLst>
                <a:gd name="adj" fmla="val 20999"/>
              </a:avLst>
            </a:prstGeom>
            <a:solidFill>
              <a:schemeClr val="bg1"/>
            </a:solidFill>
            <a:ln w="317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nvGrpSpPr>
            <p:cNvPr id="131" name="Grupo 130">
              <a:extLst>
                <a:ext uri="{FF2B5EF4-FFF2-40B4-BE49-F238E27FC236}">
                  <a16:creationId xmlns:a16="http://schemas.microsoft.com/office/drawing/2014/main" xmlns="" id="{04297B90-ECD8-466C-9F40-190527C2CAD6}"/>
                </a:ext>
              </a:extLst>
            </p:cNvPr>
            <p:cNvGrpSpPr/>
            <p:nvPr/>
          </p:nvGrpSpPr>
          <p:grpSpPr>
            <a:xfrm>
              <a:off x="6392685" y="4515363"/>
              <a:ext cx="648000" cy="252000"/>
              <a:chOff x="6425652" y="4518101"/>
              <a:chExt cx="648000" cy="252000"/>
            </a:xfrm>
          </p:grpSpPr>
          <p:cxnSp>
            <p:nvCxnSpPr>
              <p:cNvPr id="129" name="Conector recto 128">
                <a:extLst>
                  <a:ext uri="{FF2B5EF4-FFF2-40B4-BE49-F238E27FC236}">
                    <a16:creationId xmlns:a16="http://schemas.microsoft.com/office/drawing/2014/main" xmlns="" id="{70E5504B-64D9-4EF7-92D8-173F2283E474}"/>
                  </a:ext>
                </a:extLst>
              </p:cNvPr>
              <p:cNvCxnSpPr/>
              <p:nvPr/>
            </p:nvCxnSpPr>
            <p:spPr bwMode="auto">
              <a:xfrm>
                <a:off x="6749652" y="4518101"/>
                <a:ext cx="0" cy="252000"/>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30" name="Conector recto 129">
                <a:extLst>
                  <a:ext uri="{FF2B5EF4-FFF2-40B4-BE49-F238E27FC236}">
                    <a16:creationId xmlns:a16="http://schemas.microsoft.com/office/drawing/2014/main" xmlns="" id="{A855B501-378E-4F2C-A6C0-B30B90B1123E}"/>
                  </a:ext>
                </a:extLst>
              </p:cNvPr>
              <p:cNvCxnSpPr>
                <a:cxnSpLocks/>
              </p:cNvCxnSpPr>
              <p:nvPr/>
            </p:nvCxnSpPr>
            <p:spPr bwMode="auto">
              <a:xfrm rot="5400000">
                <a:off x="6749652" y="4320101"/>
                <a:ext cx="0" cy="648000"/>
              </a:xfrm>
              <a:prstGeom prst="line">
                <a:avLst/>
              </a:prstGeom>
              <a:solidFill>
                <a:schemeClr val="accent1"/>
              </a:solidFill>
              <a:ln w="57150" cap="flat" cmpd="sng" algn="ctr">
                <a:solidFill>
                  <a:schemeClr val="tx1"/>
                </a:solidFill>
                <a:prstDash val="solid"/>
                <a:round/>
                <a:headEnd type="none" w="med" len="med"/>
                <a:tailEnd type="none" w="med" len="med"/>
              </a:ln>
              <a:effectLst/>
            </p:spPr>
          </p:cxnSp>
        </p:grpSp>
      </p:grpSp>
      <p:grpSp>
        <p:nvGrpSpPr>
          <p:cNvPr id="120" name="Grupo 119">
            <a:extLst>
              <a:ext uri="{FF2B5EF4-FFF2-40B4-BE49-F238E27FC236}">
                <a16:creationId xmlns:a16="http://schemas.microsoft.com/office/drawing/2014/main" xmlns="" id="{57BF03A2-291D-4BCA-B2C1-B1F8F94CB2DB}"/>
              </a:ext>
            </a:extLst>
          </p:cNvPr>
          <p:cNvGrpSpPr/>
          <p:nvPr/>
        </p:nvGrpSpPr>
        <p:grpSpPr>
          <a:xfrm>
            <a:off x="4283086" y="3573016"/>
            <a:ext cx="594591" cy="797729"/>
            <a:chOff x="6614966" y="3385827"/>
            <a:chExt cx="702820" cy="875811"/>
          </a:xfrm>
        </p:grpSpPr>
        <p:sp>
          <p:nvSpPr>
            <p:cNvPr id="106" name="Elipse 105">
              <a:extLst>
                <a:ext uri="{FF2B5EF4-FFF2-40B4-BE49-F238E27FC236}">
                  <a16:creationId xmlns:a16="http://schemas.microsoft.com/office/drawing/2014/main" xmlns="" id="{070D49BB-2899-4AE1-ACD5-F8756DC87213}"/>
                </a:ext>
              </a:extLst>
            </p:cNvPr>
            <p:cNvSpPr/>
            <p:nvPr/>
          </p:nvSpPr>
          <p:spPr bwMode="auto">
            <a:xfrm>
              <a:off x="6614967" y="4077072"/>
              <a:ext cx="702819" cy="184566"/>
            </a:xfrm>
            <a:prstGeom prst="ellipse">
              <a:avLst/>
            </a:prstGeom>
            <a:noFill/>
            <a:ln w="952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19" name="Cilindro 118">
              <a:extLst>
                <a:ext uri="{FF2B5EF4-FFF2-40B4-BE49-F238E27FC236}">
                  <a16:creationId xmlns:a16="http://schemas.microsoft.com/office/drawing/2014/main" xmlns="" id="{214D4554-624C-42D6-AB84-89F311BC04C7}"/>
                </a:ext>
              </a:extLst>
            </p:cNvPr>
            <p:cNvSpPr/>
            <p:nvPr/>
          </p:nvSpPr>
          <p:spPr bwMode="auto">
            <a:xfrm>
              <a:off x="6614966" y="3385827"/>
              <a:ext cx="702820" cy="870895"/>
            </a:xfrm>
            <a:prstGeom prst="can">
              <a:avLst>
                <a:gd name="adj" fmla="val 27098"/>
              </a:avLst>
            </a:prstGeom>
            <a:solidFill>
              <a:srgbClr val="CCFFFF">
                <a:alpha val="51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05" name="Elipse 104">
              <a:extLst>
                <a:ext uri="{FF2B5EF4-FFF2-40B4-BE49-F238E27FC236}">
                  <a16:creationId xmlns:a16="http://schemas.microsoft.com/office/drawing/2014/main" xmlns="" id="{E17AABC0-45A6-4F74-8B43-21831411C865}"/>
                </a:ext>
              </a:extLst>
            </p:cNvPr>
            <p:cNvSpPr/>
            <p:nvPr/>
          </p:nvSpPr>
          <p:spPr bwMode="auto">
            <a:xfrm>
              <a:off x="6614967" y="3390743"/>
              <a:ext cx="702819" cy="184566"/>
            </a:xfrm>
            <a:prstGeom prst="ellipse">
              <a:avLst/>
            </a:prstGeom>
            <a:noFill/>
            <a:ln w="952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108" name="Conector recto 107">
              <a:extLst>
                <a:ext uri="{FF2B5EF4-FFF2-40B4-BE49-F238E27FC236}">
                  <a16:creationId xmlns:a16="http://schemas.microsoft.com/office/drawing/2014/main" xmlns="" id="{A9ECFB3F-63BA-482C-A881-29E0266E8DD1}"/>
                </a:ext>
              </a:extLst>
            </p:cNvPr>
            <p:cNvCxnSpPr>
              <a:stCxn id="105" idx="6"/>
              <a:endCxn id="106" idx="6"/>
            </p:cNvCxnSpPr>
            <p:nvPr/>
          </p:nvCxnSpPr>
          <p:spPr bwMode="auto">
            <a:xfrm>
              <a:off x="7317786" y="3483026"/>
              <a:ext cx="0" cy="686329"/>
            </a:xfrm>
            <a:prstGeom prst="line">
              <a:avLst/>
            </a:prstGeom>
            <a:solidFill>
              <a:schemeClr val="accent1"/>
            </a:solidFill>
            <a:ln w="9525" cap="flat" cmpd="sng" algn="ctr">
              <a:solidFill>
                <a:schemeClr val="tx1">
                  <a:lumMod val="95000"/>
                  <a:lumOff val="5000"/>
                </a:schemeClr>
              </a:solidFill>
              <a:prstDash val="solid"/>
              <a:round/>
              <a:headEnd type="none" w="med" len="med"/>
              <a:tailEnd type="none" w="med" len="med"/>
            </a:ln>
            <a:effectLst/>
          </p:spPr>
        </p:cxnSp>
        <p:cxnSp>
          <p:nvCxnSpPr>
            <p:cNvPr id="110" name="Conector recto 109">
              <a:extLst>
                <a:ext uri="{FF2B5EF4-FFF2-40B4-BE49-F238E27FC236}">
                  <a16:creationId xmlns:a16="http://schemas.microsoft.com/office/drawing/2014/main" xmlns="" id="{AA5C7D74-421E-42F0-B756-CC04AE57C7FC}"/>
                </a:ext>
              </a:extLst>
            </p:cNvPr>
            <p:cNvCxnSpPr>
              <a:cxnSpLocks/>
              <a:stCxn id="105" idx="2"/>
              <a:endCxn id="106" idx="2"/>
            </p:cNvCxnSpPr>
            <p:nvPr/>
          </p:nvCxnSpPr>
          <p:spPr bwMode="auto">
            <a:xfrm>
              <a:off x="6614967" y="3483026"/>
              <a:ext cx="0" cy="686329"/>
            </a:xfrm>
            <a:prstGeom prst="line">
              <a:avLst/>
            </a:prstGeom>
            <a:solidFill>
              <a:schemeClr val="accent1"/>
            </a:solidFill>
            <a:ln w="9525" cap="flat" cmpd="sng" algn="ctr">
              <a:solidFill>
                <a:schemeClr val="tx1">
                  <a:lumMod val="95000"/>
                  <a:lumOff val="5000"/>
                </a:schemeClr>
              </a:solidFill>
              <a:prstDash val="solid"/>
              <a:round/>
              <a:headEnd type="none" w="med" len="med"/>
              <a:tailEnd type="none" w="med" len="med"/>
            </a:ln>
            <a:effectLst/>
          </p:spPr>
        </p:cxnSp>
      </p:grpSp>
      <p:sp>
        <p:nvSpPr>
          <p:cNvPr id="133" name="Elipse 132">
            <a:extLst>
              <a:ext uri="{FF2B5EF4-FFF2-40B4-BE49-F238E27FC236}">
                <a16:creationId xmlns:a16="http://schemas.microsoft.com/office/drawing/2014/main" xmlns="" id="{5B8A6F5E-CA0C-4D4E-91C0-DBC1DA1DDD89}"/>
              </a:ext>
            </a:extLst>
          </p:cNvPr>
          <p:cNvSpPr/>
          <p:nvPr/>
        </p:nvSpPr>
        <p:spPr bwMode="auto">
          <a:xfrm>
            <a:off x="4473972" y="4244140"/>
            <a:ext cx="216000" cy="72000"/>
          </a:xfrm>
          <a:prstGeom prst="ellipse">
            <a:avLst/>
          </a:prstGeom>
          <a:solidFill>
            <a:schemeClr val="bg2">
              <a:lumMod val="40000"/>
              <a:lumOff val="60000"/>
            </a:schemeClr>
          </a:solidFill>
          <a:ln w="3175"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40046170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3"/>
                                        </p:tgtEl>
                                        <p:attrNameLst>
                                          <p:attrName>style.visibility</p:attrName>
                                        </p:attrNameLst>
                                      </p:cBhvr>
                                      <p:to>
                                        <p:strVal val="visible"/>
                                      </p:to>
                                    </p:set>
                                    <p:animEffect transition="in" filter="fade">
                                      <p:cBhvr>
                                        <p:cTn id="17" dur="500"/>
                                        <p:tgtEl>
                                          <p:spTgt spid="103"/>
                                        </p:tgtEl>
                                      </p:cBhvr>
                                    </p:animEffect>
                                  </p:childTnLst>
                                </p:cTn>
                              </p:par>
                            </p:childTnLst>
                          </p:cTn>
                        </p:par>
                        <p:par>
                          <p:cTn id="18" fill="hold">
                            <p:stCondLst>
                              <p:cond delay="500"/>
                            </p:stCondLst>
                            <p:childTnLst>
                              <p:par>
                                <p:cTn id="19" presetID="10" presetClass="entr" presetSubtype="0" fill="hold" nodeType="afterEffect">
                                  <p:stCondLst>
                                    <p:cond delay="500"/>
                                  </p:stCondLst>
                                  <p:childTnLst>
                                    <p:set>
                                      <p:cBhvr>
                                        <p:cTn id="20" dur="1" fill="hold">
                                          <p:stCondLst>
                                            <p:cond delay="0"/>
                                          </p:stCondLst>
                                        </p:cTn>
                                        <p:tgtEl>
                                          <p:spTgt spid="132"/>
                                        </p:tgtEl>
                                        <p:attrNameLst>
                                          <p:attrName>style.visibility</p:attrName>
                                        </p:attrNameLst>
                                      </p:cBhvr>
                                      <p:to>
                                        <p:strVal val="visible"/>
                                      </p:to>
                                    </p:set>
                                    <p:animEffect transition="in" filter="fade">
                                      <p:cBhvr>
                                        <p:cTn id="21" dur="500"/>
                                        <p:tgtEl>
                                          <p:spTgt spid="132"/>
                                        </p:tgtEl>
                                      </p:cBhvr>
                                    </p:animEffect>
                                  </p:childTnLst>
                                </p:cTn>
                              </p:par>
                            </p:childTnLst>
                          </p:cTn>
                        </p:par>
                        <p:par>
                          <p:cTn id="22" fill="hold">
                            <p:stCondLst>
                              <p:cond delay="1500"/>
                            </p:stCondLst>
                            <p:childTnLst>
                              <p:par>
                                <p:cTn id="23" presetID="10" presetClass="entr" presetSubtype="0" fill="hold" nodeType="afterEffect">
                                  <p:stCondLst>
                                    <p:cond delay="500"/>
                                  </p:stCondLst>
                                  <p:childTnLst>
                                    <p:set>
                                      <p:cBhvr>
                                        <p:cTn id="24" dur="1" fill="hold">
                                          <p:stCondLst>
                                            <p:cond delay="0"/>
                                          </p:stCondLst>
                                        </p:cTn>
                                        <p:tgtEl>
                                          <p:spTgt spid="120"/>
                                        </p:tgtEl>
                                        <p:attrNameLst>
                                          <p:attrName>style.visibility</p:attrName>
                                        </p:attrNameLst>
                                      </p:cBhvr>
                                      <p:to>
                                        <p:strVal val="visible"/>
                                      </p:to>
                                    </p:set>
                                    <p:animEffect transition="in" filter="fade">
                                      <p:cBhvr>
                                        <p:cTn id="25" dur="500"/>
                                        <p:tgtEl>
                                          <p:spTgt spid="120"/>
                                        </p:tgtEl>
                                      </p:cBhvr>
                                    </p:animEffect>
                                  </p:childTnLst>
                                </p:cTn>
                              </p:par>
                            </p:childTnLst>
                          </p:cTn>
                        </p:par>
                        <p:par>
                          <p:cTn id="26" fill="hold">
                            <p:stCondLst>
                              <p:cond delay="2500"/>
                            </p:stCondLst>
                            <p:childTnLst>
                              <p:par>
                                <p:cTn id="27" presetID="10" presetClass="entr" presetSubtype="0" fill="hold" grpId="0" nodeType="afterEffect">
                                  <p:stCondLst>
                                    <p:cond delay="500"/>
                                  </p:stCondLst>
                                  <p:childTnLst>
                                    <p:set>
                                      <p:cBhvr>
                                        <p:cTn id="28" dur="1" fill="hold">
                                          <p:stCondLst>
                                            <p:cond delay="0"/>
                                          </p:stCondLst>
                                        </p:cTn>
                                        <p:tgtEl>
                                          <p:spTgt spid="133"/>
                                        </p:tgtEl>
                                        <p:attrNameLst>
                                          <p:attrName>style.visibility</p:attrName>
                                        </p:attrNameLst>
                                      </p:cBhvr>
                                      <p:to>
                                        <p:strVal val="visible"/>
                                      </p:to>
                                    </p:set>
                                    <p:animEffect transition="in" filter="fade">
                                      <p:cBhvr>
                                        <p:cTn id="29" dur="500"/>
                                        <p:tgtEl>
                                          <p:spTgt spid="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3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Desarrollo</a:t>
            </a:r>
          </a:p>
        </p:txBody>
      </p:sp>
      <p:sp>
        <p:nvSpPr>
          <p:cNvPr id="3" name="Text Box 1053"/>
          <p:cNvSpPr txBox="1">
            <a:spLocks noChangeArrowheads="1"/>
          </p:cNvSpPr>
          <p:nvPr/>
        </p:nvSpPr>
        <p:spPr bwMode="auto">
          <a:xfrm>
            <a:off x="752585" y="1423931"/>
            <a:ext cx="7635600" cy="1126462"/>
          </a:xfrm>
          <a:prstGeom prst="rect">
            <a:avLst/>
          </a:prstGeom>
          <a:noFill/>
          <a:ln w="9525">
            <a:noFill/>
            <a:miter lim="800000"/>
            <a:headEnd/>
            <a:tailEnd/>
          </a:ln>
          <a:effectLst/>
        </p:spPr>
        <p:txBody>
          <a:bodyPr wrap="square">
            <a:spAutoFit/>
          </a:bodyPr>
          <a:lstStyle/>
          <a:p>
            <a:pPr marL="269875" indent="-269875" algn="just" eaLnBrk="1" hangingPunct="1">
              <a:lnSpc>
                <a:spcPct val="140000"/>
              </a:lnSpc>
              <a:spcAft>
                <a:spcPct val="40000"/>
              </a:spcAft>
            </a:pPr>
            <a:r>
              <a:rPr lang="es-MX" sz="1600" b="0" dirty="0">
                <a:solidFill>
                  <a:srgbClr val="000066"/>
                </a:solidFill>
                <a:effectLst/>
                <a:cs typeface="Times New Roman" pitchFamily="18" charset="0"/>
              </a:rPr>
              <a:t>3. Para el ensayo 1, agregue la disolución de tiosulfato de sodio 0.15 [M] en el vaso de precipitados según la Tabla 1. Compruebe que la marca (cruz) sea visible en forma clara mirando desde arriba.</a:t>
            </a:r>
          </a:p>
        </p:txBody>
      </p:sp>
      <p:grpSp>
        <p:nvGrpSpPr>
          <p:cNvPr id="5" name="Grupo 4">
            <a:extLst>
              <a:ext uri="{FF2B5EF4-FFF2-40B4-BE49-F238E27FC236}">
                <a16:creationId xmlns:a16="http://schemas.microsoft.com/office/drawing/2014/main" xmlns="" id="{553E69A1-6920-4EF0-B6EA-91CE0CA0281E}"/>
              </a:ext>
            </a:extLst>
          </p:cNvPr>
          <p:cNvGrpSpPr/>
          <p:nvPr/>
        </p:nvGrpSpPr>
        <p:grpSpPr>
          <a:xfrm>
            <a:off x="6193336" y="3120620"/>
            <a:ext cx="1908000" cy="1736984"/>
            <a:chOff x="6193336" y="3120620"/>
            <a:chExt cx="1908000" cy="1736984"/>
          </a:xfrm>
        </p:grpSpPr>
        <p:grpSp>
          <p:nvGrpSpPr>
            <p:cNvPr id="12" name="Grupo 11">
              <a:extLst>
                <a:ext uri="{FF2B5EF4-FFF2-40B4-BE49-F238E27FC236}">
                  <a16:creationId xmlns:a16="http://schemas.microsoft.com/office/drawing/2014/main" xmlns="" id="{F344E929-FACB-4260-9F89-FE7E95839787}"/>
                </a:ext>
              </a:extLst>
            </p:cNvPr>
            <p:cNvGrpSpPr/>
            <p:nvPr/>
          </p:nvGrpSpPr>
          <p:grpSpPr>
            <a:xfrm>
              <a:off x="6193336" y="3380626"/>
              <a:ext cx="1908000" cy="1476978"/>
              <a:chOff x="3192144" y="4437112"/>
              <a:chExt cx="2288167" cy="1771261"/>
            </a:xfrm>
          </p:grpSpPr>
          <p:sp>
            <p:nvSpPr>
              <p:cNvPr id="13" name="Cilindro 12">
                <a:extLst>
                  <a:ext uri="{FF2B5EF4-FFF2-40B4-BE49-F238E27FC236}">
                    <a16:creationId xmlns:a16="http://schemas.microsoft.com/office/drawing/2014/main" xmlns="" id="{FA077E66-EF9D-472E-8A43-A60589C0632F}"/>
                  </a:ext>
                </a:extLst>
              </p:cNvPr>
              <p:cNvSpPr/>
              <p:nvPr/>
            </p:nvSpPr>
            <p:spPr bwMode="auto">
              <a:xfrm>
                <a:off x="5079384" y="5963389"/>
                <a:ext cx="216024" cy="244984"/>
              </a:xfrm>
              <a:prstGeom prst="can">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4" name="Cilindro 13">
                <a:extLst>
                  <a:ext uri="{FF2B5EF4-FFF2-40B4-BE49-F238E27FC236}">
                    <a16:creationId xmlns:a16="http://schemas.microsoft.com/office/drawing/2014/main" xmlns="" id="{D292FDA2-D6A6-4917-99D8-490778D44BE1}"/>
                  </a:ext>
                </a:extLst>
              </p:cNvPr>
              <p:cNvSpPr/>
              <p:nvPr/>
            </p:nvSpPr>
            <p:spPr bwMode="auto">
              <a:xfrm>
                <a:off x="3372942" y="5963389"/>
                <a:ext cx="216024" cy="244984"/>
              </a:xfrm>
              <a:prstGeom prst="can">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5" name="Trapecio 6">
                <a:extLst>
                  <a:ext uri="{FF2B5EF4-FFF2-40B4-BE49-F238E27FC236}">
                    <a16:creationId xmlns:a16="http://schemas.microsoft.com/office/drawing/2014/main" xmlns="" id="{3CE65DBC-D3B1-40B7-8164-E7C47B1721C0}"/>
                  </a:ext>
                </a:extLst>
              </p:cNvPr>
              <p:cNvSpPr/>
              <p:nvPr/>
            </p:nvSpPr>
            <p:spPr bwMode="auto">
              <a:xfrm>
                <a:off x="3192144" y="5527044"/>
                <a:ext cx="2288167" cy="609308"/>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 name="connsiteX0" fmla="*/ 6433 w 2278112"/>
                  <a:gd name="connsiteY0" fmla="*/ 971907 h 1003441"/>
                  <a:gd name="connsiteX1" fmla="*/ 242455 w 2278112"/>
                  <a:gd name="connsiteY1" fmla="*/ 27819 h 1003441"/>
                  <a:gd name="connsiteX2" fmla="*/ 2200889 w 2278112"/>
                  <a:gd name="connsiteY2" fmla="*/ 40154 h 1003441"/>
                  <a:gd name="connsiteX3" fmla="*/ 2260385 w 2278112"/>
                  <a:gd name="connsiteY3" fmla="*/ 971907 h 1003441"/>
                  <a:gd name="connsiteX4" fmla="*/ 6433 w 2278112"/>
                  <a:gd name="connsiteY4" fmla="*/ 971907 h 1003441"/>
                  <a:gd name="connsiteX0" fmla="*/ 19161 w 2290840"/>
                  <a:gd name="connsiteY0" fmla="*/ 989069 h 1020603"/>
                  <a:gd name="connsiteX1" fmla="*/ 68067 w 2290840"/>
                  <a:gd name="connsiteY1" fmla="*/ 20310 h 1020603"/>
                  <a:gd name="connsiteX2" fmla="*/ 2213617 w 2290840"/>
                  <a:gd name="connsiteY2" fmla="*/ 57316 h 1020603"/>
                  <a:gd name="connsiteX3" fmla="*/ 2273113 w 2290840"/>
                  <a:gd name="connsiteY3" fmla="*/ 989069 h 1020603"/>
                  <a:gd name="connsiteX4" fmla="*/ 19161 w 2290840"/>
                  <a:gd name="connsiteY4" fmla="*/ 989069 h 1020603"/>
                  <a:gd name="connsiteX0" fmla="*/ 19858 w 2291537"/>
                  <a:gd name="connsiteY0" fmla="*/ 980020 h 1011554"/>
                  <a:gd name="connsiteX1" fmla="*/ 65234 w 2291537"/>
                  <a:gd name="connsiteY1" fmla="*/ 23598 h 1011554"/>
                  <a:gd name="connsiteX2" fmla="*/ 2214314 w 2291537"/>
                  <a:gd name="connsiteY2" fmla="*/ 48267 h 1011554"/>
                  <a:gd name="connsiteX3" fmla="*/ 2273810 w 2291537"/>
                  <a:gd name="connsiteY3" fmla="*/ 980020 h 1011554"/>
                  <a:gd name="connsiteX4" fmla="*/ 19858 w 2291537"/>
                  <a:gd name="connsiteY4" fmla="*/ 980020 h 1011554"/>
                  <a:gd name="connsiteX0" fmla="*/ 19858 w 2291537"/>
                  <a:gd name="connsiteY0" fmla="*/ 964955 h 996489"/>
                  <a:gd name="connsiteX1" fmla="*/ 65234 w 2291537"/>
                  <a:gd name="connsiteY1" fmla="*/ 33203 h 996489"/>
                  <a:gd name="connsiteX2" fmla="*/ 2214314 w 2291537"/>
                  <a:gd name="connsiteY2" fmla="*/ 33202 h 996489"/>
                  <a:gd name="connsiteX3" fmla="*/ 2273810 w 2291537"/>
                  <a:gd name="connsiteY3" fmla="*/ 964955 h 996489"/>
                  <a:gd name="connsiteX4" fmla="*/ 19858 w 2291537"/>
                  <a:gd name="connsiteY4" fmla="*/ 964955 h 996489"/>
                  <a:gd name="connsiteX0" fmla="*/ 26282 w 2297961"/>
                  <a:gd name="connsiteY0" fmla="*/ 964952 h 996486"/>
                  <a:gd name="connsiteX1" fmla="*/ 46944 w 2297961"/>
                  <a:gd name="connsiteY1" fmla="*/ 33199 h 996486"/>
                  <a:gd name="connsiteX2" fmla="*/ 2220738 w 2297961"/>
                  <a:gd name="connsiteY2" fmla="*/ 33199 h 996486"/>
                  <a:gd name="connsiteX3" fmla="*/ 2280234 w 2297961"/>
                  <a:gd name="connsiteY3" fmla="*/ 964952 h 996486"/>
                  <a:gd name="connsiteX4" fmla="*/ 26282 w 2297961"/>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 name="connsiteX0" fmla="*/ 26282 w 2311063"/>
                  <a:gd name="connsiteY0" fmla="*/ 965054 h 996588"/>
                  <a:gd name="connsiteX1" fmla="*/ 46944 w 2311063"/>
                  <a:gd name="connsiteY1" fmla="*/ 33301 h 996588"/>
                  <a:gd name="connsiteX2" fmla="*/ 2266634 w 2311063"/>
                  <a:gd name="connsiteY2" fmla="*/ 33301 h 996588"/>
                  <a:gd name="connsiteX3" fmla="*/ 2280234 w 2311063"/>
                  <a:gd name="connsiteY3" fmla="*/ 965054 h 996588"/>
                  <a:gd name="connsiteX4" fmla="*/ 26282 w 2311063"/>
                  <a:gd name="connsiteY4" fmla="*/ 965054 h 9965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1063" h="996588">
                    <a:moveTo>
                      <a:pt x="26282" y="965054"/>
                    </a:moveTo>
                    <a:cubicBezTo>
                      <a:pt x="-22298" y="917243"/>
                      <a:pt x="3469" y="83073"/>
                      <a:pt x="46944" y="33301"/>
                    </a:cubicBezTo>
                    <a:cubicBezTo>
                      <a:pt x="91197" y="-12479"/>
                      <a:pt x="2219620" y="-9704"/>
                      <a:pt x="2266634" y="33301"/>
                    </a:cubicBezTo>
                    <a:cubicBezTo>
                      <a:pt x="2319875" y="82002"/>
                      <a:pt x="2326329" y="923220"/>
                      <a:pt x="2280234" y="965054"/>
                    </a:cubicBezTo>
                    <a:cubicBezTo>
                      <a:pt x="2234140" y="1012865"/>
                      <a:pt x="68885" y="1000912"/>
                      <a:pt x="26282" y="965054"/>
                    </a:cubicBez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6" name="Trapecio 6">
                <a:extLst>
                  <a:ext uri="{FF2B5EF4-FFF2-40B4-BE49-F238E27FC236}">
                    <a16:creationId xmlns:a16="http://schemas.microsoft.com/office/drawing/2014/main" xmlns="" id="{681711E6-B807-449F-AE46-BF093EC8E4E6}"/>
                  </a:ext>
                </a:extLst>
              </p:cNvPr>
              <p:cNvSpPr/>
              <p:nvPr/>
            </p:nvSpPr>
            <p:spPr bwMode="auto">
              <a:xfrm>
                <a:off x="3203848" y="4729092"/>
                <a:ext cx="2266477" cy="1008822"/>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6477" h="1008822">
                    <a:moveTo>
                      <a:pt x="6433" y="977288"/>
                    </a:moveTo>
                    <a:cubicBezTo>
                      <a:pt x="-42147" y="929477"/>
                      <a:pt x="198980" y="82972"/>
                      <a:pt x="242455" y="33200"/>
                    </a:cubicBezTo>
                    <a:cubicBezTo>
                      <a:pt x="286708" y="-12580"/>
                      <a:pt x="1977096" y="-9526"/>
                      <a:pt x="2024363" y="33200"/>
                    </a:cubicBezTo>
                    <a:cubicBezTo>
                      <a:pt x="2077604" y="81901"/>
                      <a:pt x="2306480" y="935454"/>
                      <a:pt x="2260385" y="977288"/>
                    </a:cubicBezTo>
                    <a:cubicBezTo>
                      <a:pt x="2214291" y="1025099"/>
                      <a:pt x="49036" y="1013146"/>
                      <a:pt x="6433" y="977288"/>
                    </a:cubicBez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7" name="Trapecio 6">
                <a:extLst>
                  <a:ext uri="{FF2B5EF4-FFF2-40B4-BE49-F238E27FC236}">
                    <a16:creationId xmlns:a16="http://schemas.microsoft.com/office/drawing/2014/main" xmlns="" id="{9AA1D401-9404-4564-AC4A-934DBD5A7C0F}"/>
                  </a:ext>
                </a:extLst>
              </p:cNvPr>
              <p:cNvSpPr/>
              <p:nvPr/>
            </p:nvSpPr>
            <p:spPr bwMode="auto">
              <a:xfrm>
                <a:off x="3280428" y="5330347"/>
                <a:ext cx="2108952" cy="251169"/>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 name="connsiteX0" fmla="*/ 6433 w 2278112"/>
                  <a:gd name="connsiteY0" fmla="*/ 971907 h 1003441"/>
                  <a:gd name="connsiteX1" fmla="*/ 242455 w 2278112"/>
                  <a:gd name="connsiteY1" fmla="*/ 27819 h 1003441"/>
                  <a:gd name="connsiteX2" fmla="*/ 2200889 w 2278112"/>
                  <a:gd name="connsiteY2" fmla="*/ 40154 h 1003441"/>
                  <a:gd name="connsiteX3" fmla="*/ 2260385 w 2278112"/>
                  <a:gd name="connsiteY3" fmla="*/ 971907 h 1003441"/>
                  <a:gd name="connsiteX4" fmla="*/ 6433 w 2278112"/>
                  <a:gd name="connsiteY4" fmla="*/ 971907 h 1003441"/>
                  <a:gd name="connsiteX0" fmla="*/ 19161 w 2290840"/>
                  <a:gd name="connsiteY0" fmla="*/ 989069 h 1020603"/>
                  <a:gd name="connsiteX1" fmla="*/ 68067 w 2290840"/>
                  <a:gd name="connsiteY1" fmla="*/ 20310 h 1020603"/>
                  <a:gd name="connsiteX2" fmla="*/ 2213617 w 2290840"/>
                  <a:gd name="connsiteY2" fmla="*/ 57316 h 1020603"/>
                  <a:gd name="connsiteX3" fmla="*/ 2273113 w 2290840"/>
                  <a:gd name="connsiteY3" fmla="*/ 989069 h 1020603"/>
                  <a:gd name="connsiteX4" fmla="*/ 19161 w 2290840"/>
                  <a:gd name="connsiteY4" fmla="*/ 989069 h 1020603"/>
                  <a:gd name="connsiteX0" fmla="*/ 19858 w 2291537"/>
                  <a:gd name="connsiteY0" fmla="*/ 980020 h 1011554"/>
                  <a:gd name="connsiteX1" fmla="*/ 65234 w 2291537"/>
                  <a:gd name="connsiteY1" fmla="*/ 23598 h 1011554"/>
                  <a:gd name="connsiteX2" fmla="*/ 2214314 w 2291537"/>
                  <a:gd name="connsiteY2" fmla="*/ 48267 h 1011554"/>
                  <a:gd name="connsiteX3" fmla="*/ 2273810 w 2291537"/>
                  <a:gd name="connsiteY3" fmla="*/ 980020 h 1011554"/>
                  <a:gd name="connsiteX4" fmla="*/ 19858 w 2291537"/>
                  <a:gd name="connsiteY4" fmla="*/ 980020 h 1011554"/>
                  <a:gd name="connsiteX0" fmla="*/ 19858 w 2291537"/>
                  <a:gd name="connsiteY0" fmla="*/ 964955 h 996489"/>
                  <a:gd name="connsiteX1" fmla="*/ 65234 w 2291537"/>
                  <a:gd name="connsiteY1" fmla="*/ 33203 h 996489"/>
                  <a:gd name="connsiteX2" fmla="*/ 2214314 w 2291537"/>
                  <a:gd name="connsiteY2" fmla="*/ 33202 h 996489"/>
                  <a:gd name="connsiteX3" fmla="*/ 2273810 w 2291537"/>
                  <a:gd name="connsiteY3" fmla="*/ 964955 h 996489"/>
                  <a:gd name="connsiteX4" fmla="*/ 19858 w 2291537"/>
                  <a:gd name="connsiteY4" fmla="*/ 964955 h 996489"/>
                  <a:gd name="connsiteX0" fmla="*/ 26282 w 2297961"/>
                  <a:gd name="connsiteY0" fmla="*/ 964952 h 996486"/>
                  <a:gd name="connsiteX1" fmla="*/ 46944 w 2297961"/>
                  <a:gd name="connsiteY1" fmla="*/ 33199 h 996486"/>
                  <a:gd name="connsiteX2" fmla="*/ 2220738 w 2297961"/>
                  <a:gd name="connsiteY2" fmla="*/ 33199 h 996486"/>
                  <a:gd name="connsiteX3" fmla="*/ 2280234 w 2297961"/>
                  <a:gd name="connsiteY3" fmla="*/ 964952 h 996486"/>
                  <a:gd name="connsiteX4" fmla="*/ 26282 w 2297961"/>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 name="connsiteX0" fmla="*/ 26282 w 2282422"/>
                  <a:gd name="connsiteY0" fmla="*/ 964952 h 996486"/>
                  <a:gd name="connsiteX1" fmla="*/ 46944 w 2282422"/>
                  <a:gd name="connsiteY1" fmla="*/ 33199 h 996486"/>
                  <a:gd name="connsiteX2" fmla="*/ 2266634 w 2282422"/>
                  <a:gd name="connsiteY2" fmla="*/ 33199 h 996486"/>
                  <a:gd name="connsiteX3" fmla="*/ 2280234 w 2282422"/>
                  <a:gd name="connsiteY3" fmla="*/ 964952 h 996486"/>
                  <a:gd name="connsiteX4" fmla="*/ 26282 w 2282422"/>
                  <a:gd name="connsiteY4" fmla="*/ 964952 h 996486"/>
                  <a:gd name="connsiteX0" fmla="*/ 26282 w 2282422"/>
                  <a:gd name="connsiteY0" fmla="*/ 964952 h 1000811"/>
                  <a:gd name="connsiteX1" fmla="*/ 46944 w 2282422"/>
                  <a:gd name="connsiteY1" fmla="*/ 33199 h 1000811"/>
                  <a:gd name="connsiteX2" fmla="*/ 2266634 w 2282422"/>
                  <a:gd name="connsiteY2" fmla="*/ 33199 h 1000811"/>
                  <a:gd name="connsiteX3" fmla="*/ 2280234 w 2282422"/>
                  <a:gd name="connsiteY3" fmla="*/ 964952 h 1000811"/>
                  <a:gd name="connsiteX4" fmla="*/ 26282 w 2282422"/>
                  <a:gd name="connsiteY4" fmla="*/ 964952 h 1000811"/>
                  <a:gd name="connsiteX0" fmla="*/ 26282 w 2282422"/>
                  <a:gd name="connsiteY0" fmla="*/ 964952 h 1000811"/>
                  <a:gd name="connsiteX1" fmla="*/ 46944 w 2282422"/>
                  <a:gd name="connsiteY1" fmla="*/ 33199 h 1000811"/>
                  <a:gd name="connsiteX2" fmla="*/ 2266634 w 2282422"/>
                  <a:gd name="connsiteY2" fmla="*/ 33199 h 1000811"/>
                  <a:gd name="connsiteX3" fmla="*/ 2280234 w 2282422"/>
                  <a:gd name="connsiteY3" fmla="*/ 964952 h 1000811"/>
                  <a:gd name="connsiteX4" fmla="*/ 26282 w 2282422"/>
                  <a:gd name="connsiteY4" fmla="*/ 964952 h 1000811"/>
                  <a:gd name="connsiteX0" fmla="*/ 0 w 2256140"/>
                  <a:gd name="connsiteY0" fmla="*/ 964952 h 1000811"/>
                  <a:gd name="connsiteX1" fmla="*/ 20662 w 2256140"/>
                  <a:gd name="connsiteY1" fmla="*/ 33199 h 1000811"/>
                  <a:gd name="connsiteX2" fmla="*/ 2240352 w 2256140"/>
                  <a:gd name="connsiteY2" fmla="*/ 33199 h 1000811"/>
                  <a:gd name="connsiteX3" fmla="*/ 2253952 w 2256140"/>
                  <a:gd name="connsiteY3" fmla="*/ 964952 h 1000811"/>
                  <a:gd name="connsiteX4" fmla="*/ 0 w 2256140"/>
                  <a:gd name="connsiteY4" fmla="*/ 964952 h 1000811"/>
                  <a:gd name="connsiteX0" fmla="*/ 0 w 2263079"/>
                  <a:gd name="connsiteY0" fmla="*/ 964952 h 1000811"/>
                  <a:gd name="connsiteX1" fmla="*/ 20662 w 2263079"/>
                  <a:gd name="connsiteY1" fmla="*/ 33199 h 1000811"/>
                  <a:gd name="connsiteX2" fmla="*/ 2240352 w 2263079"/>
                  <a:gd name="connsiteY2" fmla="*/ 33199 h 1000811"/>
                  <a:gd name="connsiteX3" fmla="*/ 2253952 w 2263079"/>
                  <a:gd name="connsiteY3" fmla="*/ 964952 h 1000811"/>
                  <a:gd name="connsiteX4" fmla="*/ 0 w 2263079"/>
                  <a:gd name="connsiteY4" fmla="*/ 964952 h 1000811"/>
                  <a:gd name="connsiteX0" fmla="*/ 0 w 2253952"/>
                  <a:gd name="connsiteY0" fmla="*/ 964952 h 1000811"/>
                  <a:gd name="connsiteX1" fmla="*/ 20662 w 2253952"/>
                  <a:gd name="connsiteY1" fmla="*/ 33199 h 1000811"/>
                  <a:gd name="connsiteX2" fmla="*/ 2240352 w 2253952"/>
                  <a:gd name="connsiteY2" fmla="*/ 33199 h 1000811"/>
                  <a:gd name="connsiteX3" fmla="*/ 2253952 w 2253952"/>
                  <a:gd name="connsiteY3" fmla="*/ 964952 h 1000811"/>
                  <a:gd name="connsiteX4" fmla="*/ 0 w 2253952"/>
                  <a:gd name="connsiteY4" fmla="*/ 964952 h 1000811"/>
                  <a:gd name="connsiteX0" fmla="*/ 0 w 2253952"/>
                  <a:gd name="connsiteY0" fmla="*/ 964952 h 1000811"/>
                  <a:gd name="connsiteX1" fmla="*/ 20662 w 2253952"/>
                  <a:gd name="connsiteY1" fmla="*/ 33199 h 1000811"/>
                  <a:gd name="connsiteX2" fmla="*/ 2240352 w 2253952"/>
                  <a:gd name="connsiteY2" fmla="*/ 33199 h 1000811"/>
                  <a:gd name="connsiteX3" fmla="*/ 2253952 w 2253952"/>
                  <a:gd name="connsiteY3" fmla="*/ 964952 h 1000811"/>
                  <a:gd name="connsiteX4" fmla="*/ 0 w 2253952"/>
                  <a:gd name="connsiteY4" fmla="*/ 964952 h 10008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3952" h="1000811">
                    <a:moveTo>
                      <a:pt x="0" y="964952"/>
                    </a:moveTo>
                    <a:cubicBezTo>
                      <a:pt x="87495" y="522419"/>
                      <a:pt x="-22813" y="82971"/>
                      <a:pt x="20662" y="33199"/>
                    </a:cubicBezTo>
                    <a:cubicBezTo>
                      <a:pt x="64915" y="-12581"/>
                      <a:pt x="2193085" y="-9527"/>
                      <a:pt x="2240352" y="33199"/>
                    </a:cubicBezTo>
                    <a:cubicBezTo>
                      <a:pt x="2293593" y="81900"/>
                      <a:pt x="2163972" y="522415"/>
                      <a:pt x="2253952" y="964952"/>
                    </a:cubicBezTo>
                    <a:cubicBezTo>
                      <a:pt x="2207858" y="1012763"/>
                      <a:pt x="48580" y="1012763"/>
                      <a:pt x="0" y="964952"/>
                    </a:cubicBezTo>
                    <a:close/>
                  </a:path>
                </a:pathLst>
              </a:custGeom>
              <a:solidFill>
                <a:schemeClr val="bg1">
                  <a:lumMod val="6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8" name="Trapecio 6">
                <a:extLst>
                  <a:ext uri="{FF2B5EF4-FFF2-40B4-BE49-F238E27FC236}">
                    <a16:creationId xmlns:a16="http://schemas.microsoft.com/office/drawing/2014/main" xmlns="" id="{B84D0FF9-AD56-4DB2-A46E-F55926AA8965}"/>
                  </a:ext>
                </a:extLst>
              </p:cNvPr>
              <p:cNvSpPr/>
              <p:nvPr/>
            </p:nvSpPr>
            <p:spPr bwMode="auto">
              <a:xfrm>
                <a:off x="3203848" y="5139455"/>
                <a:ext cx="2266477" cy="285211"/>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 name="connsiteX0" fmla="*/ 6433 w 2278112"/>
                  <a:gd name="connsiteY0" fmla="*/ 971907 h 1003441"/>
                  <a:gd name="connsiteX1" fmla="*/ 242455 w 2278112"/>
                  <a:gd name="connsiteY1" fmla="*/ 27819 h 1003441"/>
                  <a:gd name="connsiteX2" fmla="*/ 2200889 w 2278112"/>
                  <a:gd name="connsiteY2" fmla="*/ 40154 h 1003441"/>
                  <a:gd name="connsiteX3" fmla="*/ 2260385 w 2278112"/>
                  <a:gd name="connsiteY3" fmla="*/ 971907 h 1003441"/>
                  <a:gd name="connsiteX4" fmla="*/ 6433 w 2278112"/>
                  <a:gd name="connsiteY4" fmla="*/ 971907 h 1003441"/>
                  <a:gd name="connsiteX0" fmla="*/ 19161 w 2290840"/>
                  <a:gd name="connsiteY0" fmla="*/ 989069 h 1020603"/>
                  <a:gd name="connsiteX1" fmla="*/ 68067 w 2290840"/>
                  <a:gd name="connsiteY1" fmla="*/ 20310 h 1020603"/>
                  <a:gd name="connsiteX2" fmla="*/ 2213617 w 2290840"/>
                  <a:gd name="connsiteY2" fmla="*/ 57316 h 1020603"/>
                  <a:gd name="connsiteX3" fmla="*/ 2273113 w 2290840"/>
                  <a:gd name="connsiteY3" fmla="*/ 989069 h 1020603"/>
                  <a:gd name="connsiteX4" fmla="*/ 19161 w 2290840"/>
                  <a:gd name="connsiteY4" fmla="*/ 989069 h 1020603"/>
                  <a:gd name="connsiteX0" fmla="*/ 19858 w 2291537"/>
                  <a:gd name="connsiteY0" fmla="*/ 980020 h 1011554"/>
                  <a:gd name="connsiteX1" fmla="*/ 65234 w 2291537"/>
                  <a:gd name="connsiteY1" fmla="*/ 23598 h 1011554"/>
                  <a:gd name="connsiteX2" fmla="*/ 2214314 w 2291537"/>
                  <a:gd name="connsiteY2" fmla="*/ 48267 h 1011554"/>
                  <a:gd name="connsiteX3" fmla="*/ 2273810 w 2291537"/>
                  <a:gd name="connsiteY3" fmla="*/ 980020 h 1011554"/>
                  <a:gd name="connsiteX4" fmla="*/ 19858 w 2291537"/>
                  <a:gd name="connsiteY4" fmla="*/ 980020 h 1011554"/>
                  <a:gd name="connsiteX0" fmla="*/ 19858 w 2291537"/>
                  <a:gd name="connsiteY0" fmla="*/ 964955 h 996489"/>
                  <a:gd name="connsiteX1" fmla="*/ 65234 w 2291537"/>
                  <a:gd name="connsiteY1" fmla="*/ 33203 h 996489"/>
                  <a:gd name="connsiteX2" fmla="*/ 2214314 w 2291537"/>
                  <a:gd name="connsiteY2" fmla="*/ 33202 h 996489"/>
                  <a:gd name="connsiteX3" fmla="*/ 2273810 w 2291537"/>
                  <a:gd name="connsiteY3" fmla="*/ 964955 h 996489"/>
                  <a:gd name="connsiteX4" fmla="*/ 19858 w 2291537"/>
                  <a:gd name="connsiteY4" fmla="*/ 964955 h 996489"/>
                  <a:gd name="connsiteX0" fmla="*/ 26282 w 2297961"/>
                  <a:gd name="connsiteY0" fmla="*/ 964952 h 996486"/>
                  <a:gd name="connsiteX1" fmla="*/ 46944 w 2297961"/>
                  <a:gd name="connsiteY1" fmla="*/ 33199 h 996486"/>
                  <a:gd name="connsiteX2" fmla="*/ 2220738 w 2297961"/>
                  <a:gd name="connsiteY2" fmla="*/ 33199 h 996486"/>
                  <a:gd name="connsiteX3" fmla="*/ 2280234 w 2297961"/>
                  <a:gd name="connsiteY3" fmla="*/ 964952 h 996486"/>
                  <a:gd name="connsiteX4" fmla="*/ 26282 w 2297961"/>
                  <a:gd name="connsiteY4" fmla="*/ 964952 h 996486"/>
                  <a:gd name="connsiteX0" fmla="*/ 26282 w 2311063"/>
                  <a:gd name="connsiteY0" fmla="*/ 964952 h 996486"/>
                  <a:gd name="connsiteX1" fmla="*/ 46944 w 2311063"/>
                  <a:gd name="connsiteY1" fmla="*/ 33199 h 996486"/>
                  <a:gd name="connsiteX2" fmla="*/ 2266634 w 2311063"/>
                  <a:gd name="connsiteY2" fmla="*/ 33199 h 996486"/>
                  <a:gd name="connsiteX3" fmla="*/ 2280234 w 2311063"/>
                  <a:gd name="connsiteY3" fmla="*/ 964952 h 996486"/>
                  <a:gd name="connsiteX4" fmla="*/ 26282 w 2311063"/>
                  <a:gd name="connsiteY4" fmla="*/ 964952 h 9964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1063" h="996486">
                    <a:moveTo>
                      <a:pt x="26282" y="964952"/>
                    </a:moveTo>
                    <a:cubicBezTo>
                      <a:pt x="-22298" y="917141"/>
                      <a:pt x="3469" y="82971"/>
                      <a:pt x="46944" y="33199"/>
                    </a:cubicBezTo>
                    <a:cubicBezTo>
                      <a:pt x="91197" y="-12581"/>
                      <a:pt x="2219367" y="-9527"/>
                      <a:pt x="2266634" y="33199"/>
                    </a:cubicBezTo>
                    <a:cubicBezTo>
                      <a:pt x="2319875" y="81900"/>
                      <a:pt x="2326329" y="923118"/>
                      <a:pt x="2280234" y="964952"/>
                    </a:cubicBezTo>
                    <a:cubicBezTo>
                      <a:pt x="2234140" y="1012763"/>
                      <a:pt x="68885" y="1000810"/>
                      <a:pt x="26282" y="964952"/>
                    </a:cubicBezTo>
                    <a:close/>
                  </a:path>
                </a:pathLst>
              </a:custGeom>
              <a:solidFill>
                <a:srgbClr val="F8F8F8"/>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19" name="Trapecio 6">
                <a:extLst>
                  <a:ext uri="{FF2B5EF4-FFF2-40B4-BE49-F238E27FC236}">
                    <a16:creationId xmlns:a16="http://schemas.microsoft.com/office/drawing/2014/main" xmlns="" id="{5402A3A1-4ABD-43A2-AD05-43750F67AD13}"/>
                  </a:ext>
                </a:extLst>
              </p:cNvPr>
              <p:cNvSpPr/>
              <p:nvPr/>
            </p:nvSpPr>
            <p:spPr bwMode="auto">
              <a:xfrm>
                <a:off x="3203848" y="4437112"/>
                <a:ext cx="2266477" cy="876728"/>
              </a:xfrm>
              <a:custGeom>
                <a:avLst/>
                <a:gdLst>
                  <a:gd name="connsiteX0" fmla="*/ 0 w 2253952"/>
                  <a:gd name="connsiteY0" fmla="*/ 944088 h 944088"/>
                  <a:gd name="connsiteX1" fmla="*/ 236022 w 2253952"/>
                  <a:gd name="connsiteY1" fmla="*/ 0 h 944088"/>
                  <a:gd name="connsiteX2" fmla="*/ 2017930 w 2253952"/>
                  <a:gd name="connsiteY2" fmla="*/ 0 h 944088"/>
                  <a:gd name="connsiteX3" fmla="*/ 2253952 w 2253952"/>
                  <a:gd name="connsiteY3" fmla="*/ 944088 h 944088"/>
                  <a:gd name="connsiteX4" fmla="*/ 0 w 2253952"/>
                  <a:gd name="connsiteY4" fmla="*/ 944088 h 944088"/>
                  <a:gd name="connsiteX0" fmla="*/ 163118 w 2417070"/>
                  <a:gd name="connsiteY0" fmla="*/ 1062099 h 1062099"/>
                  <a:gd name="connsiteX1" fmla="*/ 399140 w 2417070"/>
                  <a:gd name="connsiteY1" fmla="*/ 118011 h 1062099"/>
                  <a:gd name="connsiteX2" fmla="*/ 2181048 w 2417070"/>
                  <a:gd name="connsiteY2" fmla="*/ 118011 h 1062099"/>
                  <a:gd name="connsiteX3" fmla="*/ 2417070 w 2417070"/>
                  <a:gd name="connsiteY3" fmla="*/ 1062099 h 1062099"/>
                  <a:gd name="connsiteX4" fmla="*/ 163118 w 2417070"/>
                  <a:gd name="connsiteY4" fmla="*/ 1062099 h 1062099"/>
                  <a:gd name="connsiteX0" fmla="*/ 112103 w 2366055"/>
                  <a:gd name="connsiteY0" fmla="*/ 1104299 h 1104299"/>
                  <a:gd name="connsiteX1" fmla="*/ 348125 w 2366055"/>
                  <a:gd name="connsiteY1" fmla="*/ 160211 h 1104299"/>
                  <a:gd name="connsiteX2" fmla="*/ 2130033 w 2366055"/>
                  <a:gd name="connsiteY2" fmla="*/ 160211 h 1104299"/>
                  <a:gd name="connsiteX3" fmla="*/ 2366055 w 2366055"/>
                  <a:gd name="connsiteY3" fmla="*/ 1104299 h 1104299"/>
                  <a:gd name="connsiteX4" fmla="*/ 112103 w 2366055"/>
                  <a:gd name="connsiteY4" fmla="*/ 1104299 h 1104299"/>
                  <a:gd name="connsiteX0" fmla="*/ 114329 w 2368281"/>
                  <a:gd name="connsiteY0" fmla="*/ 1016856 h 1016856"/>
                  <a:gd name="connsiteX1" fmla="*/ 350351 w 2368281"/>
                  <a:gd name="connsiteY1" fmla="*/ 72768 h 1016856"/>
                  <a:gd name="connsiteX2" fmla="*/ 2132259 w 2368281"/>
                  <a:gd name="connsiteY2" fmla="*/ 72768 h 1016856"/>
                  <a:gd name="connsiteX3" fmla="*/ 2368281 w 2368281"/>
                  <a:gd name="connsiteY3" fmla="*/ 1016856 h 1016856"/>
                  <a:gd name="connsiteX4" fmla="*/ 114329 w 2368281"/>
                  <a:gd name="connsiteY4" fmla="*/ 1016856 h 1016856"/>
                  <a:gd name="connsiteX0" fmla="*/ 114329 w 2368281"/>
                  <a:gd name="connsiteY0" fmla="*/ 1106975 h 1106975"/>
                  <a:gd name="connsiteX1" fmla="*/ 350351 w 2368281"/>
                  <a:gd name="connsiteY1" fmla="*/ 162887 h 1106975"/>
                  <a:gd name="connsiteX2" fmla="*/ 2132259 w 2368281"/>
                  <a:gd name="connsiteY2" fmla="*/ 162887 h 1106975"/>
                  <a:gd name="connsiteX3" fmla="*/ 2368281 w 2368281"/>
                  <a:gd name="connsiteY3" fmla="*/ 1106975 h 1106975"/>
                  <a:gd name="connsiteX4" fmla="*/ 114329 w 2368281"/>
                  <a:gd name="connsiteY4" fmla="*/ 1106975 h 1106975"/>
                  <a:gd name="connsiteX0" fmla="*/ 114329 w 2368281"/>
                  <a:gd name="connsiteY0" fmla="*/ 963860 h 963860"/>
                  <a:gd name="connsiteX1" fmla="*/ 350351 w 2368281"/>
                  <a:gd name="connsiteY1" fmla="*/ 19772 h 963860"/>
                  <a:gd name="connsiteX2" fmla="*/ 2132259 w 2368281"/>
                  <a:gd name="connsiteY2" fmla="*/ 19772 h 963860"/>
                  <a:gd name="connsiteX3" fmla="*/ 2368281 w 2368281"/>
                  <a:gd name="connsiteY3" fmla="*/ 963860 h 963860"/>
                  <a:gd name="connsiteX4" fmla="*/ 114329 w 2368281"/>
                  <a:gd name="connsiteY4" fmla="*/ 963860 h 963860"/>
                  <a:gd name="connsiteX0" fmla="*/ 114329 w 2368281"/>
                  <a:gd name="connsiteY0" fmla="*/ 974313 h 974313"/>
                  <a:gd name="connsiteX1" fmla="*/ 350351 w 2368281"/>
                  <a:gd name="connsiteY1" fmla="*/ 30225 h 974313"/>
                  <a:gd name="connsiteX2" fmla="*/ 2132259 w 2368281"/>
                  <a:gd name="connsiteY2" fmla="*/ 30225 h 974313"/>
                  <a:gd name="connsiteX3" fmla="*/ 2368281 w 2368281"/>
                  <a:gd name="connsiteY3" fmla="*/ 974313 h 974313"/>
                  <a:gd name="connsiteX4" fmla="*/ 114329 w 2368281"/>
                  <a:gd name="connsiteY4" fmla="*/ 974313 h 974313"/>
                  <a:gd name="connsiteX0" fmla="*/ 111929 w 2365881"/>
                  <a:gd name="connsiteY0" fmla="*/ 980490 h 980490"/>
                  <a:gd name="connsiteX1" fmla="*/ 347951 w 2365881"/>
                  <a:gd name="connsiteY1" fmla="*/ 36402 h 980490"/>
                  <a:gd name="connsiteX2" fmla="*/ 2129859 w 2365881"/>
                  <a:gd name="connsiteY2" fmla="*/ 36402 h 980490"/>
                  <a:gd name="connsiteX3" fmla="*/ 2365881 w 2365881"/>
                  <a:gd name="connsiteY3" fmla="*/ 980490 h 980490"/>
                  <a:gd name="connsiteX4" fmla="*/ 111929 w 2365881"/>
                  <a:gd name="connsiteY4" fmla="*/ 980490 h 980490"/>
                  <a:gd name="connsiteX0" fmla="*/ 111929 w 2365881"/>
                  <a:gd name="connsiteY0" fmla="*/ 1022162 h 1022162"/>
                  <a:gd name="connsiteX1" fmla="*/ 347951 w 2365881"/>
                  <a:gd name="connsiteY1" fmla="*/ 78074 h 1022162"/>
                  <a:gd name="connsiteX2" fmla="*/ 2129859 w 2365881"/>
                  <a:gd name="connsiteY2" fmla="*/ 78074 h 1022162"/>
                  <a:gd name="connsiteX3" fmla="*/ 2365881 w 2365881"/>
                  <a:gd name="connsiteY3" fmla="*/ 1022162 h 1022162"/>
                  <a:gd name="connsiteX4" fmla="*/ 111929 w 2365881"/>
                  <a:gd name="connsiteY4" fmla="*/ 1022162 h 1022162"/>
                  <a:gd name="connsiteX0" fmla="*/ 111929 w 2365881"/>
                  <a:gd name="connsiteY0" fmla="*/ 1105928 h 1105928"/>
                  <a:gd name="connsiteX1" fmla="*/ 347951 w 2365881"/>
                  <a:gd name="connsiteY1" fmla="*/ 161840 h 1105928"/>
                  <a:gd name="connsiteX2" fmla="*/ 2129859 w 2365881"/>
                  <a:gd name="connsiteY2" fmla="*/ 161840 h 1105928"/>
                  <a:gd name="connsiteX3" fmla="*/ 2365881 w 2365881"/>
                  <a:gd name="connsiteY3" fmla="*/ 1105928 h 1105928"/>
                  <a:gd name="connsiteX4" fmla="*/ 111929 w 2365881"/>
                  <a:gd name="connsiteY4" fmla="*/ 1105928 h 1105928"/>
                  <a:gd name="connsiteX0" fmla="*/ 111929 w 2365881"/>
                  <a:gd name="connsiteY0" fmla="*/ 979821 h 979821"/>
                  <a:gd name="connsiteX1" fmla="*/ 347951 w 2365881"/>
                  <a:gd name="connsiteY1" fmla="*/ 35733 h 979821"/>
                  <a:gd name="connsiteX2" fmla="*/ 2129859 w 2365881"/>
                  <a:gd name="connsiteY2" fmla="*/ 35733 h 979821"/>
                  <a:gd name="connsiteX3" fmla="*/ 2365881 w 2365881"/>
                  <a:gd name="connsiteY3" fmla="*/ 979821 h 979821"/>
                  <a:gd name="connsiteX4" fmla="*/ 111929 w 2365881"/>
                  <a:gd name="connsiteY4" fmla="*/ 979821 h 979821"/>
                  <a:gd name="connsiteX0" fmla="*/ 178660 w 2432612"/>
                  <a:gd name="connsiteY0" fmla="*/ 979821 h 979821"/>
                  <a:gd name="connsiteX1" fmla="*/ 414682 w 2432612"/>
                  <a:gd name="connsiteY1" fmla="*/ 35733 h 979821"/>
                  <a:gd name="connsiteX2" fmla="*/ 2196590 w 2432612"/>
                  <a:gd name="connsiteY2" fmla="*/ 35733 h 979821"/>
                  <a:gd name="connsiteX3" fmla="*/ 2432612 w 2432612"/>
                  <a:gd name="connsiteY3" fmla="*/ 979821 h 979821"/>
                  <a:gd name="connsiteX4" fmla="*/ 178660 w 2432612"/>
                  <a:gd name="connsiteY4" fmla="*/ 979821 h 979821"/>
                  <a:gd name="connsiteX0" fmla="*/ 133531 w 2387483"/>
                  <a:gd name="connsiteY0" fmla="*/ 979821 h 1164679"/>
                  <a:gd name="connsiteX1" fmla="*/ 369553 w 2387483"/>
                  <a:gd name="connsiteY1" fmla="*/ 35733 h 1164679"/>
                  <a:gd name="connsiteX2" fmla="*/ 2151461 w 2387483"/>
                  <a:gd name="connsiteY2" fmla="*/ 35733 h 1164679"/>
                  <a:gd name="connsiteX3" fmla="*/ 2387483 w 2387483"/>
                  <a:gd name="connsiteY3" fmla="*/ 979821 h 1164679"/>
                  <a:gd name="connsiteX4" fmla="*/ 133531 w 2387483"/>
                  <a:gd name="connsiteY4" fmla="*/ 979821 h 1164679"/>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33531 w 2387483"/>
                  <a:gd name="connsiteY0" fmla="*/ 979821 h 1059507"/>
                  <a:gd name="connsiteX1" fmla="*/ 369553 w 2387483"/>
                  <a:gd name="connsiteY1" fmla="*/ 35733 h 1059507"/>
                  <a:gd name="connsiteX2" fmla="*/ 2151461 w 2387483"/>
                  <a:gd name="connsiteY2" fmla="*/ 35733 h 1059507"/>
                  <a:gd name="connsiteX3" fmla="*/ 2387483 w 2387483"/>
                  <a:gd name="connsiteY3" fmla="*/ 979821 h 1059507"/>
                  <a:gd name="connsiteX4" fmla="*/ 133531 w 2387483"/>
                  <a:gd name="connsiteY4" fmla="*/ 979821 h 1059507"/>
                  <a:gd name="connsiteX0" fmla="*/ 16969 w 2270921"/>
                  <a:gd name="connsiteY0" fmla="*/ 979821 h 1059507"/>
                  <a:gd name="connsiteX1" fmla="*/ 252991 w 2270921"/>
                  <a:gd name="connsiteY1" fmla="*/ 35733 h 1059507"/>
                  <a:gd name="connsiteX2" fmla="*/ 2034899 w 2270921"/>
                  <a:gd name="connsiteY2" fmla="*/ 35733 h 1059507"/>
                  <a:gd name="connsiteX3" fmla="*/ 2270921 w 2270921"/>
                  <a:gd name="connsiteY3" fmla="*/ 979821 h 1059507"/>
                  <a:gd name="connsiteX4" fmla="*/ 16969 w 2270921"/>
                  <a:gd name="connsiteY4" fmla="*/ 979821 h 1059507"/>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16969 w 2270921"/>
                  <a:gd name="connsiteY0" fmla="*/ 979821 h 1009039"/>
                  <a:gd name="connsiteX1" fmla="*/ 252991 w 2270921"/>
                  <a:gd name="connsiteY1" fmla="*/ 35733 h 1009039"/>
                  <a:gd name="connsiteX2" fmla="*/ 2034899 w 2270921"/>
                  <a:gd name="connsiteY2" fmla="*/ 35733 h 1009039"/>
                  <a:gd name="connsiteX3" fmla="*/ 2270921 w 2270921"/>
                  <a:gd name="connsiteY3" fmla="*/ 979821 h 1009039"/>
                  <a:gd name="connsiteX4" fmla="*/ 16969 w 2270921"/>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09039"/>
                  <a:gd name="connsiteX1" fmla="*/ 236225 w 2254155"/>
                  <a:gd name="connsiteY1" fmla="*/ 35733 h 1009039"/>
                  <a:gd name="connsiteX2" fmla="*/ 2018133 w 2254155"/>
                  <a:gd name="connsiteY2" fmla="*/ 35733 h 1009039"/>
                  <a:gd name="connsiteX3" fmla="*/ 2254155 w 2254155"/>
                  <a:gd name="connsiteY3" fmla="*/ 979821 h 1009039"/>
                  <a:gd name="connsiteX4" fmla="*/ 203 w 2254155"/>
                  <a:gd name="connsiteY4" fmla="*/ 979821 h 1009039"/>
                  <a:gd name="connsiteX0" fmla="*/ 203 w 2254155"/>
                  <a:gd name="connsiteY0" fmla="*/ 979821 h 1020648"/>
                  <a:gd name="connsiteX1" fmla="*/ 236225 w 2254155"/>
                  <a:gd name="connsiteY1" fmla="*/ 35733 h 1020648"/>
                  <a:gd name="connsiteX2" fmla="*/ 2018133 w 2254155"/>
                  <a:gd name="connsiteY2" fmla="*/ 35733 h 1020648"/>
                  <a:gd name="connsiteX3" fmla="*/ 2254155 w 2254155"/>
                  <a:gd name="connsiteY3" fmla="*/ 979821 h 1020648"/>
                  <a:gd name="connsiteX4" fmla="*/ 203 w 2254155"/>
                  <a:gd name="connsiteY4" fmla="*/ 979821 h 1020648"/>
                  <a:gd name="connsiteX0" fmla="*/ 203 w 2350190"/>
                  <a:gd name="connsiteY0" fmla="*/ 979821 h 1020648"/>
                  <a:gd name="connsiteX1" fmla="*/ 236225 w 2350190"/>
                  <a:gd name="connsiteY1" fmla="*/ 35733 h 1020648"/>
                  <a:gd name="connsiteX2" fmla="*/ 2018133 w 2350190"/>
                  <a:gd name="connsiteY2" fmla="*/ 35733 h 1020648"/>
                  <a:gd name="connsiteX3" fmla="*/ 2254155 w 2350190"/>
                  <a:gd name="connsiteY3" fmla="*/ 979821 h 1020648"/>
                  <a:gd name="connsiteX4" fmla="*/ 203 w 2350190"/>
                  <a:gd name="connsiteY4" fmla="*/ 979821 h 1020648"/>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320712"/>
                  <a:gd name="connsiteY0" fmla="*/ 979821 h 1071049"/>
                  <a:gd name="connsiteX1" fmla="*/ 236225 w 2320712"/>
                  <a:gd name="connsiteY1" fmla="*/ 35733 h 1071049"/>
                  <a:gd name="connsiteX2" fmla="*/ 2018133 w 2320712"/>
                  <a:gd name="connsiteY2" fmla="*/ 35733 h 1071049"/>
                  <a:gd name="connsiteX3" fmla="*/ 2254155 w 2320712"/>
                  <a:gd name="connsiteY3" fmla="*/ 979821 h 1071049"/>
                  <a:gd name="connsiteX4" fmla="*/ 203 w 2320712"/>
                  <a:gd name="connsiteY4" fmla="*/ 979821 h 1071049"/>
                  <a:gd name="connsiteX0" fmla="*/ 203 w 2254155"/>
                  <a:gd name="connsiteY0" fmla="*/ 979821 h 1071049"/>
                  <a:gd name="connsiteX1" fmla="*/ 236225 w 2254155"/>
                  <a:gd name="connsiteY1" fmla="*/ 35733 h 1071049"/>
                  <a:gd name="connsiteX2" fmla="*/ 2018133 w 2254155"/>
                  <a:gd name="connsiteY2" fmla="*/ 35733 h 1071049"/>
                  <a:gd name="connsiteX3" fmla="*/ 2254155 w 2254155"/>
                  <a:gd name="connsiteY3" fmla="*/ 979821 h 1071049"/>
                  <a:gd name="connsiteX4" fmla="*/ 203 w 2254155"/>
                  <a:gd name="connsiteY4" fmla="*/ 979821 h 1071049"/>
                  <a:gd name="connsiteX0" fmla="*/ 203 w 2254155"/>
                  <a:gd name="connsiteY0" fmla="*/ 979821 h 1011881"/>
                  <a:gd name="connsiteX1" fmla="*/ 236225 w 2254155"/>
                  <a:gd name="connsiteY1" fmla="*/ 35733 h 1011881"/>
                  <a:gd name="connsiteX2" fmla="*/ 2018133 w 2254155"/>
                  <a:gd name="connsiteY2" fmla="*/ 35733 h 1011881"/>
                  <a:gd name="connsiteX3" fmla="*/ 2254155 w 2254155"/>
                  <a:gd name="connsiteY3" fmla="*/ 979821 h 1011881"/>
                  <a:gd name="connsiteX4" fmla="*/ 203 w 2254155"/>
                  <a:gd name="connsiteY4" fmla="*/ 979821 h 1011881"/>
                  <a:gd name="connsiteX0" fmla="*/ 203 w 2254155"/>
                  <a:gd name="connsiteY0" fmla="*/ 979821 h 993622"/>
                  <a:gd name="connsiteX1" fmla="*/ 236225 w 2254155"/>
                  <a:gd name="connsiteY1" fmla="*/ 35733 h 993622"/>
                  <a:gd name="connsiteX2" fmla="*/ 2018133 w 2254155"/>
                  <a:gd name="connsiteY2" fmla="*/ 35733 h 993622"/>
                  <a:gd name="connsiteX3" fmla="*/ 2254155 w 2254155"/>
                  <a:gd name="connsiteY3" fmla="*/ 979821 h 993622"/>
                  <a:gd name="connsiteX4" fmla="*/ 203 w 2254155"/>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9821 h 993622"/>
                  <a:gd name="connsiteX1" fmla="*/ 236022 w 2253952"/>
                  <a:gd name="connsiteY1" fmla="*/ 35733 h 993622"/>
                  <a:gd name="connsiteX2" fmla="*/ 2017930 w 2253952"/>
                  <a:gd name="connsiteY2" fmla="*/ 35733 h 993622"/>
                  <a:gd name="connsiteX3" fmla="*/ 2253952 w 2253952"/>
                  <a:gd name="connsiteY3" fmla="*/ 979821 h 993622"/>
                  <a:gd name="connsiteX4" fmla="*/ 0 w 2253952"/>
                  <a:gd name="connsiteY4" fmla="*/ 979821 h 993622"/>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77727 h 991528"/>
                  <a:gd name="connsiteX1" fmla="*/ 236022 w 2253952"/>
                  <a:gd name="connsiteY1" fmla="*/ 33639 h 991528"/>
                  <a:gd name="connsiteX2" fmla="*/ 2017930 w 2253952"/>
                  <a:gd name="connsiteY2" fmla="*/ 33639 h 991528"/>
                  <a:gd name="connsiteX3" fmla="*/ 2253952 w 2253952"/>
                  <a:gd name="connsiteY3" fmla="*/ 977727 h 991528"/>
                  <a:gd name="connsiteX4" fmla="*/ 0 w 2253952"/>
                  <a:gd name="connsiteY4" fmla="*/ 977727 h 991528"/>
                  <a:gd name="connsiteX0" fmla="*/ 0 w 2253952"/>
                  <a:gd name="connsiteY0" fmla="*/ 960769 h 974570"/>
                  <a:gd name="connsiteX1" fmla="*/ 236022 w 2253952"/>
                  <a:gd name="connsiteY1" fmla="*/ 16681 h 974570"/>
                  <a:gd name="connsiteX2" fmla="*/ 2017930 w 2253952"/>
                  <a:gd name="connsiteY2" fmla="*/ 16681 h 974570"/>
                  <a:gd name="connsiteX3" fmla="*/ 2253952 w 2253952"/>
                  <a:gd name="connsiteY3" fmla="*/ 960769 h 974570"/>
                  <a:gd name="connsiteX4" fmla="*/ 0 w 2253952"/>
                  <a:gd name="connsiteY4" fmla="*/ 960769 h 974570"/>
                  <a:gd name="connsiteX0" fmla="*/ 0 w 2253952"/>
                  <a:gd name="connsiteY0" fmla="*/ 976642 h 990443"/>
                  <a:gd name="connsiteX1" fmla="*/ 236022 w 2253952"/>
                  <a:gd name="connsiteY1" fmla="*/ 32554 h 990443"/>
                  <a:gd name="connsiteX2" fmla="*/ 2017930 w 2253952"/>
                  <a:gd name="connsiteY2" fmla="*/ 32554 h 990443"/>
                  <a:gd name="connsiteX3" fmla="*/ 2253952 w 2253952"/>
                  <a:gd name="connsiteY3" fmla="*/ 976642 h 990443"/>
                  <a:gd name="connsiteX4" fmla="*/ 0 w 2253952"/>
                  <a:gd name="connsiteY4" fmla="*/ 976642 h 990443"/>
                  <a:gd name="connsiteX0" fmla="*/ 7347 w 2261299"/>
                  <a:gd name="connsiteY0" fmla="*/ 976642 h 990443"/>
                  <a:gd name="connsiteX1" fmla="*/ 243369 w 2261299"/>
                  <a:gd name="connsiteY1" fmla="*/ 32554 h 990443"/>
                  <a:gd name="connsiteX2" fmla="*/ 2025277 w 2261299"/>
                  <a:gd name="connsiteY2" fmla="*/ 32554 h 990443"/>
                  <a:gd name="connsiteX3" fmla="*/ 2261299 w 2261299"/>
                  <a:gd name="connsiteY3" fmla="*/ 976642 h 990443"/>
                  <a:gd name="connsiteX4" fmla="*/ 7347 w 2261299"/>
                  <a:gd name="connsiteY4" fmla="*/ 976642 h 990443"/>
                  <a:gd name="connsiteX0" fmla="*/ 7347 w 2261299"/>
                  <a:gd name="connsiteY0" fmla="*/ 976642 h 995580"/>
                  <a:gd name="connsiteX1" fmla="*/ 243369 w 2261299"/>
                  <a:gd name="connsiteY1" fmla="*/ 32554 h 995580"/>
                  <a:gd name="connsiteX2" fmla="*/ 2025277 w 2261299"/>
                  <a:gd name="connsiteY2" fmla="*/ 32554 h 995580"/>
                  <a:gd name="connsiteX3" fmla="*/ 2261299 w 2261299"/>
                  <a:gd name="connsiteY3" fmla="*/ 976642 h 995580"/>
                  <a:gd name="connsiteX4" fmla="*/ 7347 w 2261299"/>
                  <a:gd name="connsiteY4" fmla="*/ 976642 h 99558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1299"/>
                  <a:gd name="connsiteY0" fmla="*/ 986832 h 1005770"/>
                  <a:gd name="connsiteX1" fmla="*/ 243369 w 2261299"/>
                  <a:gd name="connsiteY1" fmla="*/ 42744 h 1005770"/>
                  <a:gd name="connsiteX2" fmla="*/ 2025277 w 2261299"/>
                  <a:gd name="connsiteY2" fmla="*/ 42744 h 1005770"/>
                  <a:gd name="connsiteX3" fmla="*/ 2261299 w 2261299"/>
                  <a:gd name="connsiteY3" fmla="*/ 986832 h 1005770"/>
                  <a:gd name="connsiteX4" fmla="*/ 7347 w 2261299"/>
                  <a:gd name="connsiteY4" fmla="*/ 986832 h 1005770"/>
                  <a:gd name="connsiteX0" fmla="*/ 7347 w 2266101"/>
                  <a:gd name="connsiteY0" fmla="*/ 986832 h 1005770"/>
                  <a:gd name="connsiteX1" fmla="*/ 243369 w 2266101"/>
                  <a:gd name="connsiteY1" fmla="*/ 42744 h 1005770"/>
                  <a:gd name="connsiteX2" fmla="*/ 2025277 w 2266101"/>
                  <a:gd name="connsiteY2" fmla="*/ 42744 h 1005770"/>
                  <a:gd name="connsiteX3" fmla="*/ 2261299 w 2266101"/>
                  <a:gd name="connsiteY3" fmla="*/ 986832 h 1005770"/>
                  <a:gd name="connsiteX4" fmla="*/ 7347 w 2266101"/>
                  <a:gd name="connsiteY4" fmla="*/ 986832 h 1005770"/>
                  <a:gd name="connsiteX0" fmla="*/ 7347 w 2267391"/>
                  <a:gd name="connsiteY0" fmla="*/ 986832 h 1005770"/>
                  <a:gd name="connsiteX1" fmla="*/ 243369 w 2267391"/>
                  <a:gd name="connsiteY1" fmla="*/ 42744 h 1005770"/>
                  <a:gd name="connsiteX2" fmla="*/ 2025277 w 2267391"/>
                  <a:gd name="connsiteY2" fmla="*/ 42744 h 1005770"/>
                  <a:gd name="connsiteX3" fmla="*/ 2261299 w 2267391"/>
                  <a:gd name="connsiteY3" fmla="*/ 986832 h 1005770"/>
                  <a:gd name="connsiteX4" fmla="*/ 7347 w 2267391"/>
                  <a:gd name="connsiteY4" fmla="*/ 986832 h 1005770"/>
                  <a:gd name="connsiteX0" fmla="*/ 7347 w 2267391"/>
                  <a:gd name="connsiteY0" fmla="*/ 986832 h 1018366"/>
                  <a:gd name="connsiteX1" fmla="*/ 243369 w 2267391"/>
                  <a:gd name="connsiteY1" fmla="*/ 42744 h 1018366"/>
                  <a:gd name="connsiteX2" fmla="*/ 2025277 w 2267391"/>
                  <a:gd name="connsiteY2" fmla="*/ 42744 h 1018366"/>
                  <a:gd name="connsiteX3" fmla="*/ 2261299 w 2267391"/>
                  <a:gd name="connsiteY3" fmla="*/ 986832 h 1018366"/>
                  <a:gd name="connsiteX4" fmla="*/ 7347 w 2267391"/>
                  <a:gd name="connsiteY4" fmla="*/ 986832 h 1018366"/>
                  <a:gd name="connsiteX0" fmla="*/ 6433 w 2266477"/>
                  <a:gd name="connsiteY0" fmla="*/ 986832 h 1018366"/>
                  <a:gd name="connsiteX1" fmla="*/ 242455 w 2266477"/>
                  <a:gd name="connsiteY1" fmla="*/ 42744 h 1018366"/>
                  <a:gd name="connsiteX2" fmla="*/ 2024363 w 2266477"/>
                  <a:gd name="connsiteY2" fmla="*/ 42744 h 1018366"/>
                  <a:gd name="connsiteX3" fmla="*/ 2260385 w 2266477"/>
                  <a:gd name="connsiteY3" fmla="*/ 986832 h 1018366"/>
                  <a:gd name="connsiteX4" fmla="*/ 6433 w 2266477"/>
                  <a:gd name="connsiteY4" fmla="*/ 986832 h 1018366"/>
                  <a:gd name="connsiteX0" fmla="*/ 6433 w 2266477"/>
                  <a:gd name="connsiteY0" fmla="*/ 977288 h 1008822"/>
                  <a:gd name="connsiteX1" fmla="*/ 242455 w 2266477"/>
                  <a:gd name="connsiteY1" fmla="*/ 33200 h 1008822"/>
                  <a:gd name="connsiteX2" fmla="*/ 2024363 w 2266477"/>
                  <a:gd name="connsiteY2" fmla="*/ 33200 h 1008822"/>
                  <a:gd name="connsiteX3" fmla="*/ 2260385 w 2266477"/>
                  <a:gd name="connsiteY3" fmla="*/ 977288 h 1008822"/>
                  <a:gd name="connsiteX4" fmla="*/ 6433 w 2266477"/>
                  <a:gd name="connsiteY4" fmla="*/ 977288 h 10088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6477" h="1008822">
                    <a:moveTo>
                      <a:pt x="6433" y="977288"/>
                    </a:moveTo>
                    <a:cubicBezTo>
                      <a:pt x="-42147" y="929477"/>
                      <a:pt x="198980" y="82972"/>
                      <a:pt x="242455" y="33200"/>
                    </a:cubicBezTo>
                    <a:cubicBezTo>
                      <a:pt x="286708" y="-12580"/>
                      <a:pt x="1977096" y="-9526"/>
                      <a:pt x="2024363" y="33200"/>
                    </a:cubicBezTo>
                    <a:cubicBezTo>
                      <a:pt x="2077604" y="81901"/>
                      <a:pt x="2306480" y="935454"/>
                      <a:pt x="2260385" y="977288"/>
                    </a:cubicBezTo>
                    <a:cubicBezTo>
                      <a:pt x="2214291" y="1025099"/>
                      <a:pt x="49036" y="1013146"/>
                      <a:pt x="6433" y="977288"/>
                    </a:cubicBezTo>
                    <a:close/>
                  </a:path>
                </a:pathLst>
              </a:custGeom>
              <a:solidFill>
                <a:srgbClr val="F8F8F8"/>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0" name="Elipse 19">
                <a:extLst>
                  <a:ext uri="{FF2B5EF4-FFF2-40B4-BE49-F238E27FC236}">
                    <a16:creationId xmlns:a16="http://schemas.microsoft.com/office/drawing/2014/main" xmlns="" id="{67987567-83A3-4A29-ABDE-F43F6BFB4ED7}"/>
                  </a:ext>
                </a:extLst>
              </p:cNvPr>
              <p:cNvSpPr/>
              <p:nvPr/>
            </p:nvSpPr>
            <p:spPr bwMode="auto">
              <a:xfrm>
                <a:off x="3545089" y="5819727"/>
                <a:ext cx="108000" cy="108000"/>
              </a:xfrm>
              <a:prstGeom prst="ellipse">
                <a:avLst/>
              </a:prstGeom>
              <a:solidFill>
                <a:schemeClr val="accent1">
                  <a:lumMod val="50000"/>
                </a:schemeClr>
              </a:solidFill>
              <a:ln w="38100"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1" name="CuadroTexto 20">
                <a:extLst>
                  <a:ext uri="{FF2B5EF4-FFF2-40B4-BE49-F238E27FC236}">
                    <a16:creationId xmlns:a16="http://schemas.microsoft.com/office/drawing/2014/main" xmlns="" id="{0F1DAB41-F572-4182-BF4B-F01DE5E50BC7}"/>
                  </a:ext>
                </a:extLst>
              </p:cNvPr>
              <p:cNvSpPr txBox="1"/>
              <p:nvPr/>
            </p:nvSpPr>
            <p:spPr>
              <a:xfrm>
                <a:off x="3400958" y="5915197"/>
                <a:ext cx="396262" cy="184666"/>
              </a:xfrm>
              <a:prstGeom prst="rect">
                <a:avLst/>
              </a:prstGeom>
              <a:noFill/>
            </p:spPr>
            <p:txBody>
              <a:bodyPr wrap="none" rtlCol="0">
                <a:spAutoFit/>
              </a:bodyPr>
              <a:lstStyle/>
              <a:p>
                <a:r>
                  <a:rPr lang="es-MX" sz="600" b="0" dirty="0" err="1">
                    <a:solidFill>
                      <a:schemeClr val="bg1"/>
                    </a:solidFill>
                    <a:effectLst/>
                  </a:rPr>
                  <a:t>power</a:t>
                </a:r>
                <a:endParaRPr lang="es-MX" sz="600" b="0" dirty="0">
                  <a:solidFill>
                    <a:schemeClr val="bg1"/>
                  </a:solidFill>
                  <a:effectLst/>
                </a:endParaRPr>
              </a:p>
            </p:txBody>
          </p:sp>
          <p:grpSp>
            <p:nvGrpSpPr>
              <p:cNvPr id="22" name="Grupo 21">
                <a:extLst>
                  <a:ext uri="{FF2B5EF4-FFF2-40B4-BE49-F238E27FC236}">
                    <a16:creationId xmlns:a16="http://schemas.microsoft.com/office/drawing/2014/main" xmlns="" id="{22CEF3E1-444E-4CE4-A296-304EF57FC49A}"/>
                  </a:ext>
                </a:extLst>
              </p:cNvPr>
              <p:cNvGrpSpPr/>
              <p:nvPr/>
            </p:nvGrpSpPr>
            <p:grpSpPr>
              <a:xfrm>
                <a:off x="4293284" y="5742695"/>
                <a:ext cx="252000" cy="284248"/>
                <a:chOff x="5564107" y="4765057"/>
                <a:chExt cx="252000" cy="284248"/>
              </a:xfrm>
            </p:grpSpPr>
            <p:cxnSp>
              <p:nvCxnSpPr>
                <p:cNvPr id="34" name="Conector recto 33">
                  <a:extLst>
                    <a:ext uri="{FF2B5EF4-FFF2-40B4-BE49-F238E27FC236}">
                      <a16:creationId xmlns:a16="http://schemas.microsoft.com/office/drawing/2014/main" xmlns="" id="{9D1EBF0A-9384-46A8-8C87-5E965203CC0D}"/>
                    </a:ext>
                  </a:extLst>
                </p:cNvPr>
                <p:cNvCxnSpPr>
                  <a:stCxn id="38" idx="6"/>
                  <a:endCxn id="37" idx="6"/>
                </p:cNvCxnSpPr>
                <p:nvPr/>
              </p:nvCxnSpPr>
              <p:spPr bwMode="auto">
                <a:xfrm flipH="1" flipV="1">
                  <a:off x="5808326" y="4885657"/>
                  <a:ext cx="7781" cy="37648"/>
                </a:xfrm>
                <a:prstGeom prst="line">
                  <a:avLst/>
                </a:prstGeom>
                <a:solidFill>
                  <a:schemeClr val="accent1"/>
                </a:solidFill>
                <a:ln w="3175" cap="flat" cmpd="sng" algn="ctr">
                  <a:solidFill>
                    <a:schemeClr val="tx1"/>
                  </a:solidFill>
                  <a:prstDash val="solid"/>
                  <a:round/>
                  <a:headEnd type="none" w="med" len="med"/>
                  <a:tailEnd type="none" w="med" len="med"/>
                </a:ln>
                <a:effectLst/>
              </p:spPr>
            </p:cxnSp>
            <p:grpSp>
              <p:nvGrpSpPr>
                <p:cNvPr id="35" name="Grupo 34">
                  <a:extLst>
                    <a:ext uri="{FF2B5EF4-FFF2-40B4-BE49-F238E27FC236}">
                      <a16:creationId xmlns:a16="http://schemas.microsoft.com/office/drawing/2014/main" xmlns="" id="{116F8734-690E-48BF-8A97-652E6CD041FB}"/>
                    </a:ext>
                  </a:extLst>
                </p:cNvPr>
                <p:cNvGrpSpPr/>
                <p:nvPr/>
              </p:nvGrpSpPr>
              <p:grpSpPr>
                <a:xfrm>
                  <a:off x="5564107" y="4765057"/>
                  <a:ext cx="252000" cy="284248"/>
                  <a:chOff x="7704320" y="3610939"/>
                  <a:chExt cx="252000" cy="284248"/>
                </a:xfrm>
                <a:solidFill>
                  <a:schemeClr val="bg1">
                    <a:lumMod val="50000"/>
                  </a:schemeClr>
                </a:solidFill>
              </p:grpSpPr>
              <p:sp>
                <p:nvSpPr>
                  <p:cNvPr id="37" name="Elipse 36">
                    <a:extLst>
                      <a:ext uri="{FF2B5EF4-FFF2-40B4-BE49-F238E27FC236}">
                        <a16:creationId xmlns:a16="http://schemas.microsoft.com/office/drawing/2014/main" xmlns="" id="{4DBDD1D4-1A97-46A1-B82E-A3F2E292F116}"/>
                      </a:ext>
                    </a:extLst>
                  </p:cNvPr>
                  <p:cNvSpPr/>
                  <p:nvPr/>
                </p:nvSpPr>
                <p:spPr bwMode="auto">
                  <a:xfrm>
                    <a:off x="7707339" y="3610939"/>
                    <a:ext cx="241200" cy="241200"/>
                  </a:xfrm>
                  <a:prstGeom prst="ellipse">
                    <a:avLst/>
                  </a:prstGeom>
                  <a:grp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endParaRPr>
                  </a:p>
                </p:txBody>
              </p:sp>
              <p:sp>
                <p:nvSpPr>
                  <p:cNvPr id="38" name="Elipse 37">
                    <a:extLst>
                      <a:ext uri="{FF2B5EF4-FFF2-40B4-BE49-F238E27FC236}">
                        <a16:creationId xmlns:a16="http://schemas.microsoft.com/office/drawing/2014/main" xmlns="" id="{55B743B8-072A-4EEB-99BA-E720088251B6}"/>
                      </a:ext>
                    </a:extLst>
                  </p:cNvPr>
                  <p:cNvSpPr/>
                  <p:nvPr/>
                </p:nvSpPr>
                <p:spPr bwMode="auto">
                  <a:xfrm>
                    <a:off x="7704320" y="3643187"/>
                    <a:ext cx="252000" cy="252000"/>
                  </a:xfrm>
                  <a:prstGeom prst="ellipse">
                    <a:avLst/>
                  </a:prstGeom>
                  <a:grp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endParaRPr>
                  </a:p>
                </p:txBody>
              </p:sp>
              <p:cxnSp>
                <p:nvCxnSpPr>
                  <p:cNvPr id="39" name="Conector recto 38">
                    <a:extLst>
                      <a:ext uri="{FF2B5EF4-FFF2-40B4-BE49-F238E27FC236}">
                        <a16:creationId xmlns:a16="http://schemas.microsoft.com/office/drawing/2014/main" xmlns="" id="{93A2277F-CE4D-4001-BF4A-D7FE1BE6C43E}"/>
                      </a:ext>
                    </a:extLst>
                  </p:cNvPr>
                  <p:cNvCxnSpPr>
                    <a:stCxn id="38" idx="6"/>
                    <a:endCxn id="38" idx="6"/>
                  </p:cNvCxnSpPr>
                  <p:nvPr/>
                </p:nvCxnSpPr>
                <p:spPr bwMode="auto">
                  <a:xfrm>
                    <a:off x="7956320" y="3769187"/>
                    <a:ext cx="0" cy="0"/>
                  </a:xfrm>
                  <a:prstGeom prst="line">
                    <a:avLst/>
                  </a:prstGeom>
                  <a:grpFill/>
                  <a:ln w="9525" cap="flat" cmpd="sng" algn="ctr">
                    <a:noFill/>
                    <a:prstDash val="solid"/>
                    <a:round/>
                    <a:headEnd type="none" w="med" len="med"/>
                    <a:tailEnd type="none" w="med" len="med"/>
                  </a:ln>
                  <a:effectLst/>
                </p:spPr>
              </p:cxnSp>
            </p:grpSp>
            <p:cxnSp>
              <p:nvCxnSpPr>
                <p:cNvPr id="36" name="Conector recto 35">
                  <a:extLst>
                    <a:ext uri="{FF2B5EF4-FFF2-40B4-BE49-F238E27FC236}">
                      <a16:creationId xmlns:a16="http://schemas.microsoft.com/office/drawing/2014/main" xmlns="" id="{E09BE7FF-9779-49ED-8E8F-7E5813B785A0}"/>
                    </a:ext>
                  </a:extLst>
                </p:cNvPr>
                <p:cNvCxnSpPr>
                  <a:cxnSpLocks/>
                  <a:stCxn id="38" idx="2"/>
                  <a:endCxn id="37" idx="2"/>
                </p:cNvCxnSpPr>
                <p:nvPr/>
              </p:nvCxnSpPr>
              <p:spPr bwMode="auto">
                <a:xfrm flipV="1">
                  <a:off x="5564107" y="4885657"/>
                  <a:ext cx="3019" cy="37648"/>
                </a:xfrm>
                <a:prstGeom prst="line">
                  <a:avLst/>
                </a:prstGeom>
                <a:solidFill>
                  <a:schemeClr val="accent1"/>
                </a:solidFill>
                <a:ln w="3175" cap="flat" cmpd="sng" algn="ctr">
                  <a:solidFill>
                    <a:schemeClr val="tx1"/>
                  </a:solidFill>
                  <a:prstDash val="solid"/>
                  <a:round/>
                  <a:headEnd type="none" w="med" len="med"/>
                  <a:tailEnd type="none" w="med" len="med"/>
                </a:ln>
                <a:effectLst/>
              </p:spPr>
            </p:cxnSp>
          </p:grpSp>
          <p:grpSp>
            <p:nvGrpSpPr>
              <p:cNvPr id="23" name="Grupo 22">
                <a:extLst>
                  <a:ext uri="{FF2B5EF4-FFF2-40B4-BE49-F238E27FC236}">
                    <a16:creationId xmlns:a16="http://schemas.microsoft.com/office/drawing/2014/main" xmlns="" id="{42598392-7841-4C4B-B52E-B0AC4C2DF6BB}"/>
                  </a:ext>
                </a:extLst>
              </p:cNvPr>
              <p:cNvGrpSpPr/>
              <p:nvPr/>
            </p:nvGrpSpPr>
            <p:grpSpPr>
              <a:xfrm>
                <a:off x="5013364" y="5737933"/>
                <a:ext cx="252000" cy="284248"/>
                <a:chOff x="5564107" y="4765057"/>
                <a:chExt cx="252000" cy="284248"/>
              </a:xfrm>
            </p:grpSpPr>
            <p:cxnSp>
              <p:nvCxnSpPr>
                <p:cNvPr id="28" name="Conector recto 27">
                  <a:extLst>
                    <a:ext uri="{FF2B5EF4-FFF2-40B4-BE49-F238E27FC236}">
                      <a16:creationId xmlns:a16="http://schemas.microsoft.com/office/drawing/2014/main" xmlns="" id="{7BB5E16E-07BD-430D-8990-655FF5F0E8DD}"/>
                    </a:ext>
                  </a:extLst>
                </p:cNvPr>
                <p:cNvCxnSpPr>
                  <a:stCxn id="32" idx="6"/>
                  <a:endCxn id="31" idx="6"/>
                </p:cNvCxnSpPr>
                <p:nvPr/>
              </p:nvCxnSpPr>
              <p:spPr bwMode="auto">
                <a:xfrm flipH="1" flipV="1">
                  <a:off x="5805945" y="4885657"/>
                  <a:ext cx="10162" cy="37648"/>
                </a:xfrm>
                <a:prstGeom prst="line">
                  <a:avLst/>
                </a:prstGeom>
                <a:solidFill>
                  <a:schemeClr val="accent1"/>
                </a:solidFill>
                <a:ln w="3175" cap="flat" cmpd="sng" algn="ctr">
                  <a:solidFill>
                    <a:schemeClr val="tx1"/>
                  </a:solidFill>
                  <a:prstDash val="solid"/>
                  <a:round/>
                  <a:headEnd type="none" w="med" len="med"/>
                  <a:tailEnd type="none" w="med" len="med"/>
                </a:ln>
                <a:effectLst/>
              </p:spPr>
            </p:cxnSp>
            <p:grpSp>
              <p:nvGrpSpPr>
                <p:cNvPr id="29" name="Grupo 28">
                  <a:extLst>
                    <a:ext uri="{FF2B5EF4-FFF2-40B4-BE49-F238E27FC236}">
                      <a16:creationId xmlns:a16="http://schemas.microsoft.com/office/drawing/2014/main" xmlns="" id="{D78FB31F-0ED3-4228-B667-629AA3436705}"/>
                    </a:ext>
                  </a:extLst>
                </p:cNvPr>
                <p:cNvGrpSpPr/>
                <p:nvPr/>
              </p:nvGrpSpPr>
              <p:grpSpPr>
                <a:xfrm>
                  <a:off x="5564107" y="4765057"/>
                  <a:ext cx="252000" cy="284248"/>
                  <a:chOff x="7704320" y="3610939"/>
                  <a:chExt cx="252000" cy="284248"/>
                </a:xfrm>
                <a:solidFill>
                  <a:schemeClr val="bg1">
                    <a:lumMod val="50000"/>
                  </a:schemeClr>
                </a:solidFill>
              </p:grpSpPr>
              <p:sp>
                <p:nvSpPr>
                  <p:cNvPr id="31" name="Elipse 30">
                    <a:extLst>
                      <a:ext uri="{FF2B5EF4-FFF2-40B4-BE49-F238E27FC236}">
                        <a16:creationId xmlns:a16="http://schemas.microsoft.com/office/drawing/2014/main" xmlns="" id="{8A36C896-67EE-430C-BDEE-AF594C7CD368}"/>
                      </a:ext>
                    </a:extLst>
                  </p:cNvPr>
                  <p:cNvSpPr/>
                  <p:nvPr/>
                </p:nvSpPr>
                <p:spPr bwMode="auto">
                  <a:xfrm>
                    <a:off x="7704958" y="3610939"/>
                    <a:ext cx="241200" cy="241200"/>
                  </a:xfrm>
                  <a:prstGeom prst="ellipse">
                    <a:avLst/>
                  </a:prstGeom>
                  <a:grp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endParaRPr>
                  </a:p>
                </p:txBody>
              </p:sp>
              <p:sp>
                <p:nvSpPr>
                  <p:cNvPr id="32" name="Elipse 31">
                    <a:extLst>
                      <a:ext uri="{FF2B5EF4-FFF2-40B4-BE49-F238E27FC236}">
                        <a16:creationId xmlns:a16="http://schemas.microsoft.com/office/drawing/2014/main" xmlns="" id="{9DDEDF54-46E9-459C-A9D9-917EE0E4761A}"/>
                      </a:ext>
                    </a:extLst>
                  </p:cNvPr>
                  <p:cNvSpPr/>
                  <p:nvPr/>
                </p:nvSpPr>
                <p:spPr bwMode="auto">
                  <a:xfrm>
                    <a:off x="7704320" y="3643187"/>
                    <a:ext cx="252000" cy="252000"/>
                  </a:xfrm>
                  <a:prstGeom prst="ellipse">
                    <a:avLst/>
                  </a:prstGeom>
                  <a:grp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outerShdw blurRad="38100" dist="38100" dir="2700000" algn="tl">
                          <a:srgbClr val="000000">
                            <a:alpha val="43137"/>
                          </a:srgbClr>
                        </a:outerShdw>
                      </a:effectLst>
                      <a:latin typeface="Arial" charset="0"/>
                    </a:endParaRPr>
                  </a:p>
                </p:txBody>
              </p:sp>
              <p:cxnSp>
                <p:nvCxnSpPr>
                  <p:cNvPr id="33" name="Conector recto 32">
                    <a:extLst>
                      <a:ext uri="{FF2B5EF4-FFF2-40B4-BE49-F238E27FC236}">
                        <a16:creationId xmlns:a16="http://schemas.microsoft.com/office/drawing/2014/main" xmlns="" id="{1C0057FF-1934-42E2-B114-32BF40B65CB5}"/>
                      </a:ext>
                    </a:extLst>
                  </p:cNvPr>
                  <p:cNvCxnSpPr>
                    <a:stCxn id="32" idx="6"/>
                    <a:endCxn id="32" idx="6"/>
                  </p:cNvCxnSpPr>
                  <p:nvPr/>
                </p:nvCxnSpPr>
                <p:spPr bwMode="auto">
                  <a:xfrm>
                    <a:off x="7956320" y="3769187"/>
                    <a:ext cx="0" cy="0"/>
                  </a:xfrm>
                  <a:prstGeom prst="line">
                    <a:avLst/>
                  </a:prstGeom>
                  <a:grpFill/>
                  <a:ln w="9525" cap="flat" cmpd="sng" algn="ctr">
                    <a:noFill/>
                    <a:prstDash val="solid"/>
                    <a:round/>
                    <a:headEnd type="none" w="med" len="med"/>
                    <a:tailEnd type="none" w="med" len="med"/>
                  </a:ln>
                  <a:effectLst/>
                </p:spPr>
              </p:cxnSp>
            </p:grpSp>
            <p:cxnSp>
              <p:nvCxnSpPr>
                <p:cNvPr id="30" name="Conector recto 29">
                  <a:extLst>
                    <a:ext uri="{FF2B5EF4-FFF2-40B4-BE49-F238E27FC236}">
                      <a16:creationId xmlns:a16="http://schemas.microsoft.com/office/drawing/2014/main" xmlns="" id="{495137EE-107F-43C3-8098-323E34551B7C}"/>
                    </a:ext>
                  </a:extLst>
                </p:cNvPr>
                <p:cNvCxnSpPr>
                  <a:cxnSpLocks/>
                  <a:stCxn id="32" idx="2"/>
                  <a:endCxn id="31" idx="2"/>
                </p:cNvCxnSpPr>
                <p:nvPr/>
              </p:nvCxnSpPr>
              <p:spPr bwMode="auto">
                <a:xfrm flipV="1">
                  <a:off x="5564107" y="4885657"/>
                  <a:ext cx="638" cy="37648"/>
                </a:xfrm>
                <a:prstGeom prst="line">
                  <a:avLst/>
                </a:prstGeom>
                <a:solidFill>
                  <a:schemeClr val="accent1"/>
                </a:solidFill>
                <a:ln w="3175" cap="flat" cmpd="sng" algn="ctr">
                  <a:solidFill>
                    <a:schemeClr val="tx1"/>
                  </a:solidFill>
                  <a:prstDash val="solid"/>
                  <a:round/>
                  <a:headEnd type="none" w="med" len="med"/>
                  <a:tailEnd type="none" w="med" len="med"/>
                </a:ln>
                <a:effectLst/>
              </p:spPr>
            </p:cxnSp>
          </p:grpSp>
          <p:sp>
            <p:nvSpPr>
              <p:cNvPr id="24" name="Elipse 23">
                <a:extLst>
                  <a:ext uri="{FF2B5EF4-FFF2-40B4-BE49-F238E27FC236}">
                    <a16:creationId xmlns:a16="http://schemas.microsoft.com/office/drawing/2014/main" xmlns="" id="{A96F7A5C-890C-44F5-8DC4-0485D8751B2E}"/>
                  </a:ext>
                </a:extLst>
              </p:cNvPr>
              <p:cNvSpPr/>
              <p:nvPr/>
            </p:nvSpPr>
            <p:spPr bwMode="auto">
              <a:xfrm>
                <a:off x="4104475" y="5828119"/>
                <a:ext cx="108000" cy="108000"/>
              </a:xfrm>
              <a:prstGeom prst="ellipse">
                <a:avLst/>
              </a:prstGeom>
              <a:solidFill>
                <a:srgbClr val="800000"/>
              </a:solidFill>
              <a:ln w="38100"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5" name="Elipse 24">
                <a:extLst>
                  <a:ext uri="{FF2B5EF4-FFF2-40B4-BE49-F238E27FC236}">
                    <a16:creationId xmlns:a16="http://schemas.microsoft.com/office/drawing/2014/main" xmlns="" id="{9C08398D-DC54-4551-810D-01D8777C34A8}"/>
                  </a:ext>
                </a:extLst>
              </p:cNvPr>
              <p:cNvSpPr/>
              <p:nvPr/>
            </p:nvSpPr>
            <p:spPr bwMode="auto">
              <a:xfrm>
                <a:off x="4825109" y="5828119"/>
                <a:ext cx="108000" cy="108000"/>
              </a:xfrm>
              <a:prstGeom prst="ellipse">
                <a:avLst/>
              </a:prstGeom>
              <a:solidFill>
                <a:srgbClr val="800000"/>
              </a:solidFill>
              <a:ln w="38100"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26" name="CuadroTexto 25">
                <a:extLst>
                  <a:ext uri="{FF2B5EF4-FFF2-40B4-BE49-F238E27FC236}">
                    <a16:creationId xmlns:a16="http://schemas.microsoft.com/office/drawing/2014/main" xmlns="" id="{1C026B25-2C96-4852-9F91-8A18E0D7E60D}"/>
                  </a:ext>
                </a:extLst>
              </p:cNvPr>
              <p:cNvSpPr txBox="1"/>
              <p:nvPr/>
            </p:nvSpPr>
            <p:spPr>
              <a:xfrm>
                <a:off x="3924458" y="5915681"/>
                <a:ext cx="503664" cy="184666"/>
              </a:xfrm>
              <a:prstGeom prst="rect">
                <a:avLst/>
              </a:prstGeom>
              <a:noFill/>
            </p:spPr>
            <p:txBody>
              <a:bodyPr wrap="none" rtlCol="0">
                <a:spAutoFit/>
              </a:bodyPr>
              <a:lstStyle/>
              <a:p>
                <a:r>
                  <a:rPr lang="es-MX" sz="600" b="0" dirty="0">
                    <a:effectLst/>
                  </a:rPr>
                  <a:t>Agitación</a:t>
                </a:r>
              </a:p>
            </p:txBody>
          </p:sp>
          <p:sp>
            <p:nvSpPr>
              <p:cNvPr id="27" name="CuadroTexto 26">
                <a:extLst>
                  <a:ext uri="{FF2B5EF4-FFF2-40B4-BE49-F238E27FC236}">
                    <a16:creationId xmlns:a16="http://schemas.microsoft.com/office/drawing/2014/main" xmlns="" id="{82FA4900-EA19-4ADD-A912-6E3255DD72AB}"/>
                  </a:ext>
                </a:extLst>
              </p:cNvPr>
              <p:cNvSpPr txBox="1"/>
              <p:nvPr/>
            </p:nvSpPr>
            <p:spPr>
              <a:xfrm>
                <a:off x="4469792" y="5915414"/>
                <a:ext cx="684803" cy="184666"/>
              </a:xfrm>
              <a:prstGeom prst="rect">
                <a:avLst/>
              </a:prstGeom>
              <a:noFill/>
            </p:spPr>
            <p:txBody>
              <a:bodyPr wrap="none" rtlCol="0">
                <a:spAutoFit/>
              </a:bodyPr>
              <a:lstStyle/>
              <a:p>
                <a:r>
                  <a:rPr lang="es-MX" sz="600" b="0" dirty="0">
                    <a:effectLst/>
                  </a:rPr>
                  <a:t>Calentamiento</a:t>
                </a:r>
              </a:p>
            </p:txBody>
          </p:sp>
        </p:grpSp>
        <p:grpSp>
          <p:nvGrpSpPr>
            <p:cNvPr id="40" name="Grupo 39">
              <a:extLst>
                <a:ext uri="{FF2B5EF4-FFF2-40B4-BE49-F238E27FC236}">
                  <a16:creationId xmlns:a16="http://schemas.microsoft.com/office/drawing/2014/main" xmlns="" id="{42313AC8-A808-4053-B062-1F1666D7FAAF}"/>
                </a:ext>
              </a:extLst>
            </p:cNvPr>
            <p:cNvGrpSpPr/>
            <p:nvPr/>
          </p:nvGrpSpPr>
          <p:grpSpPr>
            <a:xfrm>
              <a:off x="6300361" y="3461235"/>
              <a:ext cx="1707929" cy="525760"/>
              <a:chOff x="5692569" y="4326105"/>
              <a:chExt cx="2048232" cy="630516"/>
            </a:xfrm>
          </p:grpSpPr>
          <p:sp>
            <p:nvSpPr>
              <p:cNvPr id="41" name="Trapecio 40">
                <a:extLst>
                  <a:ext uri="{FF2B5EF4-FFF2-40B4-BE49-F238E27FC236}">
                    <a16:creationId xmlns:a16="http://schemas.microsoft.com/office/drawing/2014/main" xmlns="" id="{5960748E-369C-4906-AAC5-F6DC211E9662}"/>
                  </a:ext>
                </a:extLst>
              </p:cNvPr>
              <p:cNvSpPr/>
              <p:nvPr/>
            </p:nvSpPr>
            <p:spPr bwMode="auto">
              <a:xfrm>
                <a:off x="5692569" y="4326105"/>
                <a:ext cx="2048232" cy="630516"/>
              </a:xfrm>
              <a:prstGeom prst="trapezoid">
                <a:avLst>
                  <a:gd name="adj" fmla="val 20999"/>
                </a:avLst>
              </a:prstGeom>
              <a:solidFill>
                <a:schemeClr val="bg1"/>
              </a:solidFill>
              <a:ln w="317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nvGrpSpPr>
              <p:cNvPr id="42" name="Grupo 41">
                <a:extLst>
                  <a:ext uri="{FF2B5EF4-FFF2-40B4-BE49-F238E27FC236}">
                    <a16:creationId xmlns:a16="http://schemas.microsoft.com/office/drawing/2014/main" xmlns="" id="{949E1447-6C8F-47A7-BD15-C7340F7E556A}"/>
                  </a:ext>
                </a:extLst>
              </p:cNvPr>
              <p:cNvGrpSpPr/>
              <p:nvPr/>
            </p:nvGrpSpPr>
            <p:grpSpPr>
              <a:xfrm>
                <a:off x="6392685" y="4515363"/>
                <a:ext cx="648000" cy="252000"/>
                <a:chOff x="6425652" y="4518101"/>
                <a:chExt cx="648000" cy="252000"/>
              </a:xfrm>
            </p:grpSpPr>
            <p:cxnSp>
              <p:nvCxnSpPr>
                <p:cNvPr id="43" name="Conector recto 42">
                  <a:extLst>
                    <a:ext uri="{FF2B5EF4-FFF2-40B4-BE49-F238E27FC236}">
                      <a16:creationId xmlns:a16="http://schemas.microsoft.com/office/drawing/2014/main" xmlns="" id="{7D66DE88-49B0-4948-819C-632583783C16}"/>
                    </a:ext>
                  </a:extLst>
                </p:cNvPr>
                <p:cNvCxnSpPr/>
                <p:nvPr/>
              </p:nvCxnSpPr>
              <p:spPr bwMode="auto">
                <a:xfrm>
                  <a:off x="6749652" y="4518101"/>
                  <a:ext cx="0" cy="252000"/>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44" name="Conector recto 43">
                  <a:extLst>
                    <a:ext uri="{FF2B5EF4-FFF2-40B4-BE49-F238E27FC236}">
                      <a16:creationId xmlns:a16="http://schemas.microsoft.com/office/drawing/2014/main" xmlns="" id="{AE5B98FF-97B4-4417-9D98-13D54C1A6ACF}"/>
                    </a:ext>
                  </a:extLst>
                </p:cNvPr>
                <p:cNvCxnSpPr>
                  <a:cxnSpLocks/>
                </p:cNvCxnSpPr>
                <p:nvPr/>
              </p:nvCxnSpPr>
              <p:spPr bwMode="auto">
                <a:xfrm rot="5400000">
                  <a:off x="6749652" y="4320101"/>
                  <a:ext cx="0" cy="648000"/>
                </a:xfrm>
                <a:prstGeom prst="line">
                  <a:avLst/>
                </a:prstGeom>
                <a:solidFill>
                  <a:schemeClr val="accent1"/>
                </a:solidFill>
                <a:ln w="57150" cap="flat" cmpd="sng" algn="ctr">
                  <a:solidFill>
                    <a:schemeClr val="tx1"/>
                  </a:solidFill>
                  <a:prstDash val="solid"/>
                  <a:round/>
                  <a:headEnd type="none" w="med" len="med"/>
                  <a:tailEnd type="none" w="med" len="med"/>
                </a:ln>
                <a:effectLst/>
              </p:spPr>
            </p:cxnSp>
          </p:grpSp>
        </p:grpSp>
        <p:sp>
          <p:nvSpPr>
            <p:cNvPr id="51" name="Elipse 50">
              <a:extLst>
                <a:ext uri="{FF2B5EF4-FFF2-40B4-BE49-F238E27FC236}">
                  <a16:creationId xmlns:a16="http://schemas.microsoft.com/office/drawing/2014/main" xmlns="" id="{793B059A-FCFE-4F60-AA4C-D51C7823BE16}"/>
                </a:ext>
              </a:extLst>
            </p:cNvPr>
            <p:cNvSpPr/>
            <p:nvPr/>
          </p:nvSpPr>
          <p:spPr bwMode="auto">
            <a:xfrm>
              <a:off x="7065595" y="3682861"/>
              <a:ext cx="180113" cy="60038"/>
            </a:xfrm>
            <a:prstGeom prst="ellipse">
              <a:avLst/>
            </a:prstGeom>
            <a:solidFill>
              <a:schemeClr val="bg2">
                <a:lumMod val="40000"/>
                <a:lumOff val="60000"/>
              </a:schemeClr>
            </a:solidFill>
            <a:ln w="3175"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nvGrpSpPr>
            <p:cNvPr id="87" name="Grupo 86">
              <a:extLst>
                <a:ext uri="{FF2B5EF4-FFF2-40B4-BE49-F238E27FC236}">
                  <a16:creationId xmlns:a16="http://schemas.microsoft.com/office/drawing/2014/main" xmlns="" id="{0BBAD25F-A832-4480-A2A7-0BCA37DB4AC6}"/>
                </a:ext>
              </a:extLst>
            </p:cNvPr>
            <p:cNvGrpSpPr/>
            <p:nvPr/>
          </p:nvGrpSpPr>
          <p:grpSpPr>
            <a:xfrm>
              <a:off x="6900493" y="3120620"/>
              <a:ext cx="495804" cy="665192"/>
              <a:chOff x="3619806" y="2499740"/>
              <a:chExt cx="594592" cy="797729"/>
            </a:xfrm>
          </p:grpSpPr>
          <p:sp>
            <p:nvSpPr>
              <p:cNvPr id="58" name="Cilindro 57">
                <a:extLst>
                  <a:ext uri="{FF2B5EF4-FFF2-40B4-BE49-F238E27FC236}">
                    <a16:creationId xmlns:a16="http://schemas.microsoft.com/office/drawing/2014/main" xmlns="" id="{3A65FC5A-2035-47D8-9819-12429083BB01}"/>
                  </a:ext>
                </a:extLst>
              </p:cNvPr>
              <p:cNvSpPr/>
              <p:nvPr/>
            </p:nvSpPr>
            <p:spPr bwMode="auto">
              <a:xfrm>
                <a:off x="3619806" y="2858864"/>
                <a:ext cx="594591" cy="434127"/>
              </a:xfrm>
              <a:prstGeom prst="can">
                <a:avLst>
                  <a:gd name="adj" fmla="val 38810"/>
                </a:avLst>
              </a:prstGeom>
              <a:solidFill>
                <a:srgbClr val="0066FF">
                  <a:alpha val="44706"/>
                </a:srgbClr>
              </a:solidFill>
              <a:ln w="3175" cap="flat" cmpd="sng" algn="ctr">
                <a:solidFill>
                  <a:schemeClr val="tx1">
                    <a:lumMod val="75000"/>
                    <a:lumOff val="2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nvGrpSpPr>
              <p:cNvPr id="81" name="Grupo 80">
                <a:extLst>
                  <a:ext uri="{FF2B5EF4-FFF2-40B4-BE49-F238E27FC236}">
                    <a16:creationId xmlns:a16="http://schemas.microsoft.com/office/drawing/2014/main" xmlns="" id="{8E514611-F673-4B0E-9E7F-D34C88B6EE25}"/>
                  </a:ext>
                </a:extLst>
              </p:cNvPr>
              <p:cNvGrpSpPr/>
              <p:nvPr/>
            </p:nvGrpSpPr>
            <p:grpSpPr>
              <a:xfrm>
                <a:off x="3619807" y="2499740"/>
                <a:ext cx="594591" cy="797729"/>
                <a:chOff x="6614966" y="3385827"/>
                <a:chExt cx="702820" cy="875811"/>
              </a:xfrm>
            </p:grpSpPr>
            <p:sp>
              <p:nvSpPr>
                <p:cNvPr id="82" name="Elipse 81">
                  <a:extLst>
                    <a:ext uri="{FF2B5EF4-FFF2-40B4-BE49-F238E27FC236}">
                      <a16:creationId xmlns:a16="http://schemas.microsoft.com/office/drawing/2014/main" xmlns="" id="{A4360E2B-ACA4-41F3-A21C-2C5899802183}"/>
                    </a:ext>
                  </a:extLst>
                </p:cNvPr>
                <p:cNvSpPr/>
                <p:nvPr/>
              </p:nvSpPr>
              <p:spPr bwMode="auto">
                <a:xfrm>
                  <a:off x="6614967" y="4077072"/>
                  <a:ext cx="702819" cy="184566"/>
                </a:xfrm>
                <a:prstGeom prst="ellipse">
                  <a:avLst/>
                </a:prstGeom>
                <a:noFill/>
                <a:ln w="952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83" name="Cilindro 82">
                  <a:extLst>
                    <a:ext uri="{FF2B5EF4-FFF2-40B4-BE49-F238E27FC236}">
                      <a16:creationId xmlns:a16="http://schemas.microsoft.com/office/drawing/2014/main" xmlns="" id="{56A769FD-E529-4B69-B652-98B0C6477F18}"/>
                    </a:ext>
                  </a:extLst>
                </p:cNvPr>
                <p:cNvSpPr/>
                <p:nvPr/>
              </p:nvSpPr>
              <p:spPr bwMode="auto">
                <a:xfrm>
                  <a:off x="6614966" y="3385827"/>
                  <a:ext cx="702820" cy="870895"/>
                </a:xfrm>
                <a:prstGeom prst="can">
                  <a:avLst>
                    <a:gd name="adj" fmla="val 27098"/>
                  </a:avLst>
                </a:prstGeom>
                <a:solidFill>
                  <a:srgbClr val="CCFFFF">
                    <a:alpha val="51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sp>
              <p:nvSpPr>
                <p:cNvPr id="84" name="Elipse 83">
                  <a:extLst>
                    <a:ext uri="{FF2B5EF4-FFF2-40B4-BE49-F238E27FC236}">
                      <a16:creationId xmlns:a16="http://schemas.microsoft.com/office/drawing/2014/main" xmlns="" id="{3AC3FCD7-6D65-45CC-9420-E779F329760D}"/>
                    </a:ext>
                  </a:extLst>
                </p:cNvPr>
                <p:cNvSpPr/>
                <p:nvPr/>
              </p:nvSpPr>
              <p:spPr bwMode="auto">
                <a:xfrm>
                  <a:off x="6614967" y="3390743"/>
                  <a:ext cx="702819" cy="184566"/>
                </a:xfrm>
                <a:prstGeom prst="ellipse">
                  <a:avLst/>
                </a:prstGeom>
                <a:noFill/>
                <a:ln w="952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cxnSp>
              <p:nvCxnSpPr>
                <p:cNvPr id="85" name="Conector recto 84">
                  <a:extLst>
                    <a:ext uri="{FF2B5EF4-FFF2-40B4-BE49-F238E27FC236}">
                      <a16:creationId xmlns:a16="http://schemas.microsoft.com/office/drawing/2014/main" xmlns="" id="{B5A257AC-FA2F-4B72-B38A-6D6060367F5D}"/>
                    </a:ext>
                  </a:extLst>
                </p:cNvPr>
                <p:cNvCxnSpPr>
                  <a:stCxn id="84" idx="6"/>
                  <a:endCxn id="82" idx="6"/>
                </p:cNvCxnSpPr>
                <p:nvPr/>
              </p:nvCxnSpPr>
              <p:spPr bwMode="auto">
                <a:xfrm>
                  <a:off x="7317786" y="3483026"/>
                  <a:ext cx="0" cy="686329"/>
                </a:xfrm>
                <a:prstGeom prst="line">
                  <a:avLst/>
                </a:prstGeom>
                <a:solidFill>
                  <a:schemeClr val="accent1"/>
                </a:solidFill>
                <a:ln w="9525" cap="flat" cmpd="sng" algn="ctr">
                  <a:solidFill>
                    <a:schemeClr val="tx1">
                      <a:lumMod val="95000"/>
                      <a:lumOff val="5000"/>
                    </a:schemeClr>
                  </a:solidFill>
                  <a:prstDash val="solid"/>
                  <a:round/>
                  <a:headEnd type="none" w="med" len="med"/>
                  <a:tailEnd type="none" w="med" len="med"/>
                </a:ln>
                <a:effectLst/>
              </p:spPr>
            </p:cxnSp>
            <p:cxnSp>
              <p:nvCxnSpPr>
                <p:cNvPr id="86" name="Conector recto 85">
                  <a:extLst>
                    <a:ext uri="{FF2B5EF4-FFF2-40B4-BE49-F238E27FC236}">
                      <a16:creationId xmlns:a16="http://schemas.microsoft.com/office/drawing/2014/main" xmlns="" id="{7018B555-2A5E-4CAA-B853-B19D9CC26DFC}"/>
                    </a:ext>
                  </a:extLst>
                </p:cNvPr>
                <p:cNvCxnSpPr>
                  <a:cxnSpLocks/>
                  <a:stCxn id="84" idx="2"/>
                  <a:endCxn id="82" idx="2"/>
                </p:cNvCxnSpPr>
                <p:nvPr/>
              </p:nvCxnSpPr>
              <p:spPr bwMode="auto">
                <a:xfrm>
                  <a:off x="6614967" y="3483026"/>
                  <a:ext cx="0" cy="686329"/>
                </a:xfrm>
                <a:prstGeom prst="line">
                  <a:avLst/>
                </a:prstGeom>
                <a:solidFill>
                  <a:schemeClr val="accent1"/>
                </a:solidFill>
                <a:ln w="9525" cap="flat" cmpd="sng" algn="ctr">
                  <a:solidFill>
                    <a:schemeClr val="tx1">
                      <a:lumMod val="95000"/>
                      <a:lumOff val="5000"/>
                    </a:schemeClr>
                  </a:solidFill>
                  <a:prstDash val="solid"/>
                  <a:round/>
                  <a:headEnd type="none" w="med" len="med"/>
                  <a:tailEnd type="none" w="med" len="med"/>
                </a:ln>
                <a:effectLst/>
              </p:spPr>
            </p:cxnSp>
          </p:grpSp>
        </p:grpSp>
      </p:grpSp>
      <p:graphicFrame>
        <p:nvGraphicFramePr>
          <p:cNvPr id="89" name="Tabla 88">
            <a:extLst>
              <a:ext uri="{FF2B5EF4-FFF2-40B4-BE49-F238E27FC236}">
                <a16:creationId xmlns:a16="http://schemas.microsoft.com/office/drawing/2014/main" xmlns="" id="{15DED7C7-D321-4E3C-AC24-A8D02F7ADB1D}"/>
              </a:ext>
            </a:extLst>
          </p:cNvPr>
          <p:cNvGraphicFramePr>
            <a:graphicFrameLocks noGrp="1"/>
          </p:cNvGraphicFramePr>
          <p:nvPr>
            <p:extLst>
              <p:ext uri="{D42A27DB-BD31-4B8C-83A1-F6EECF244321}">
                <p14:modId xmlns:p14="http://schemas.microsoft.com/office/powerpoint/2010/main" val="1992516365"/>
              </p:ext>
            </p:extLst>
          </p:nvPr>
        </p:nvGraphicFramePr>
        <p:xfrm>
          <a:off x="724167" y="2672773"/>
          <a:ext cx="4816695" cy="2377440"/>
        </p:xfrm>
        <a:graphic>
          <a:graphicData uri="http://schemas.openxmlformats.org/drawingml/2006/table">
            <a:tbl>
              <a:tblPr firstRow="1" bandRow="1">
                <a:tableStyleId>{5C22544A-7EE6-4342-B048-85BDC9FD1C3A}</a:tableStyleId>
              </a:tblPr>
              <a:tblGrid>
                <a:gridCol w="784247">
                  <a:extLst>
                    <a:ext uri="{9D8B030D-6E8A-4147-A177-3AD203B41FA5}">
                      <a16:colId xmlns:a16="http://schemas.microsoft.com/office/drawing/2014/main" xmlns="" val="20000"/>
                    </a:ext>
                  </a:extLst>
                </a:gridCol>
                <a:gridCol w="1584176">
                  <a:extLst>
                    <a:ext uri="{9D8B030D-6E8A-4147-A177-3AD203B41FA5}">
                      <a16:colId xmlns:a16="http://schemas.microsoft.com/office/drawing/2014/main" xmlns="" val="20001"/>
                    </a:ext>
                  </a:extLst>
                </a:gridCol>
                <a:gridCol w="720080">
                  <a:extLst>
                    <a:ext uri="{9D8B030D-6E8A-4147-A177-3AD203B41FA5}">
                      <a16:colId xmlns:a16="http://schemas.microsoft.com/office/drawing/2014/main" xmlns="" val="20002"/>
                    </a:ext>
                  </a:extLst>
                </a:gridCol>
                <a:gridCol w="936104">
                  <a:extLst>
                    <a:ext uri="{9D8B030D-6E8A-4147-A177-3AD203B41FA5}">
                      <a16:colId xmlns:a16="http://schemas.microsoft.com/office/drawing/2014/main" xmlns="" val="20003"/>
                    </a:ext>
                  </a:extLst>
                </a:gridCol>
                <a:gridCol w="792088">
                  <a:extLst>
                    <a:ext uri="{9D8B030D-6E8A-4147-A177-3AD203B41FA5}">
                      <a16:colId xmlns:a16="http://schemas.microsoft.com/office/drawing/2014/main" xmlns="" val="20004"/>
                    </a:ext>
                  </a:extLst>
                </a:gridCol>
              </a:tblGrid>
              <a:tr h="243000">
                <a:tc gridSpan="5">
                  <a:txBody>
                    <a:bodyPr/>
                    <a:lstStyle/>
                    <a:p>
                      <a:pPr algn="ctr"/>
                      <a:r>
                        <a:rPr lang="es-MX" sz="1200" b="0" dirty="0">
                          <a:solidFill>
                            <a:srgbClr val="000066"/>
                          </a:solidFill>
                          <a:latin typeface="Arial" panose="020B0604020202020204" pitchFamily="34" charset="0"/>
                          <a:cs typeface="Arial" panose="020B0604020202020204" pitchFamily="34" charset="0"/>
                        </a:rPr>
                        <a:t>Tabla 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FAE6"/>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extLst>
                  <a:ext uri="{0D108BD9-81ED-4DB2-BD59-A6C34878D82A}">
                    <a16:rowId xmlns:a16="http://schemas.microsoft.com/office/drawing/2014/main" xmlns="" val="10000"/>
                  </a:ext>
                </a:extLst>
              </a:tr>
              <a:tr h="243000">
                <a:tc gridSpan="5">
                  <a:txBody>
                    <a:bodyPr/>
                    <a:lstStyle/>
                    <a:p>
                      <a:pPr algn="ctr"/>
                      <a:r>
                        <a:rPr lang="es-MX" sz="1200" b="0" dirty="0">
                          <a:solidFill>
                            <a:srgbClr val="000066"/>
                          </a:solidFill>
                          <a:latin typeface="Arial" panose="020B0604020202020204" pitchFamily="34" charset="0"/>
                          <a:cs typeface="Arial" panose="020B0604020202020204" pitchFamily="34" charset="0"/>
                        </a:rPr>
                        <a:t>Variaciones en la concentración de tiosulfato de sodio</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extLst>
                  <a:ext uri="{0D108BD9-81ED-4DB2-BD59-A6C34878D82A}">
                    <a16:rowId xmlns:a16="http://schemas.microsoft.com/office/drawing/2014/main" xmlns="" val="10001"/>
                  </a:ext>
                </a:extLst>
              </a:tr>
              <a:tr h="243000">
                <a:tc>
                  <a:txBody>
                    <a:bodyPr/>
                    <a:lstStyle/>
                    <a:p>
                      <a:pPr algn="ctr"/>
                      <a:r>
                        <a:rPr lang="es-MX" sz="1200" b="0" dirty="0">
                          <a:solidFill>
                            <a:srgbClr val="000066"/>
                          </a:solidFill>
                          <a:latin typeface="Arial" panose="020B0604020202020204" pitchFamily="34" charset="0"/>
                          <a:cs typeface="Arial" panose="020B0604020202020204" pitchFamily="34" charset="0"/>
                        </a:rPr>
                        <a:t>Ensayo</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200" b="0" dirty="0">
                          <a:solidFill>
                            <a:srgbClr val="000066"/>
                          </a:solidFill>
                          <a:latin typeface="Arial" panose="020B0604020202020204" pitchFamily="34" charset="0"/>
                          <a:cs typeface="Arial" panose="020B0604020202020204" pitchFamily="34" charset="0"/>
                        </a:rPr>
                        <a:t>Na</a:t>
                      </a:r>
                      <a:r>
                        <a:rPr lang="es-MX" sz="1200" b="0" baseline="-25000" dirty="0">
                          <a:solidFill>
                            <a:srgbClr val="000066"/>
                          </a:solidFill>
                          <a:latin typeface="Arial" panose="020B0604020202020204" pitchFamily="34" charset="0"/>
                          <a:cs typeface="Arial" panose="020B0604020202020204" pitchFamily="34" charset="0"/>
                        </a:rPr>
                        <a:t>2</a:t>
                      </a:r>
                      <a:r>
                        <a:rPr lang="es-MX" sz="1200" b="0" dirty="0">
                          <a:solidFill>
                            <a:srgbClr val="000066"/>
                          </a:solidFill>
                          <a:latin typeface="Arial" panose="020B0604020202020204" pitchFamily="34" charset="0"/>
                          <a:cs typeface="Arial" panose="020B0604020202020204" pitchFamily="34" charset="0"/>
                        </a:rPr>
                        <a:t>S</a:t>
                      </a:r>
                      <a:r>
                        <a:rPr lang="es-MX" sz="1200" b="0" baseline="-25000" dirty="0">
                          <a:solidFill>
                            <a:srgbClr val="000066"/>
                          </a:solidFill>
                          <a:latin typeface="Arial" panose="020B0604020202020204" pitchFamily="34" charset="0"/>
                          <a:cs typeface="Arial" panose="020B0604020202020204" pitchFamily="34" charset="0"/>
                        </a:rPr>
                        <a:t>2</a:t>
                      </a:r>
                      <a:r>
                        <a:rPr lang="es-MX" sz="1200" b="0" dirty="0">
                          <a:solidFill>
                            <a:srgbClr val="000066"/>
                          </a:solidFill>
                          <a:latin typeface="Arial" panose="020B0604020202020204" pitchFamily="34" charset="0"/>
                          <a:cs typeface="Arial" panose="020B0604020202020204" pitchFamily="34" charset="0"/>
                        </a:rPr>
                        <a:t>O</a:t>
                      </a:r>
                      <a:r>
                        <a:rPr lang="es-MX" sz="1200" b="0" baseline="-25000" dirty="0">
                          <a:solidFill>
                            <a:srgbClr val="000066"/>
                          </a:solidFill>
                          <a:latin typeface="Arial" panose="020B0604020202020204" pitchFamily="34" charset="0"/>
                          <a:cs typeface="Arial" panose="020B0604020202020204" pitchFamily="34" charset="0"/>
                        </a:rPr>
                        <a:t>3</a:t>
                      </a:r>
                      <a:r>
                        <a:rPr lang="es-MX" sz="1200" b="0" dirty="0">
                          <a:solidFill>
                            <a:srgbClr val="000066"/>
                          </a:solidFill>
                          <a:latin typeface="Arial" panose="020B0604020202020204" pitchFamily="34" charset="0"/>
                          <a:cs typeface="Arial" panose="020B0604020202020204" pitchFamily="34" charset="0"/>
                        </a:rPr>
                        <a:t> 0.15 [M]</a:t>
                      </a:r>
                    </a:p>
                    <a:p>
                      <a:pPr algn="ctr"/>
                      <a:r>
                        <a:rPr lang="es-MX" sz="1200" b="0" dirty="0">
                          <a:solidFill>
                            <a:srgbClr val="000066"/>
                          </a:solidFill>
                          <a:latin typeface="Arial" panose="020B0604020202020204" pitchFamily="34" charset="0"/>
                          <a:cs typeface="Arial" panose="020B0604020202020204" pitchFamily="34" charset="0"/>
                        </a:rPr>
                        <a:t>[</a:t>
                      </a:r>
                      <a:r>
                        <a:rPr lang="es-MX" sz="1200" b="0" dirty="0" err="1">
                          <a:solidFill>
                            <a:srgbClr val="000066"/>
                          </a:solidFill>
                          <a:latin typeface="Arial" panose="020B0604020202020204" pitchFamily="34" charset="0"/>
                          <a:cs typeface="Arial" panose="020B0604020202020204" pitchFamily="34" charset="0"/>
                        </a:rPr>
                        <a:t>mL</a:t>
                      </a:r>
                      <a:r>
                        <a:rPr lang="es-MX" sz="1200" b="0" dirty="0">
                          <a:solidFill>
                            <a:srgbClr val="000066"/>
                          </a:solidFill>
                          <a:latin typeface="Arial" panose="020B0604020202020204" pitchFamily="34" charset="0"/>
                          <a:cs typeface="Arial" panose="020B0604020202020204" pitchFamily="34" charset="0"/>
                        </a:rPr>
                        <a:t>]</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200" b="0" dirty="0">
                          <a:solidFill>
                            <a:srgbClr val="000066"/>
                          </a:solidFill>
                          <a:latin typeface="Arial" panose="020B0604020202020204" pitchFamily="34" charset="0"/>
                          <a:cs typeface="Arial" panose="020B0604020202020204" pitchFamily="34" charset="0"/>
                        </a:rPr>
                        <a:t>Agua</a:t>
                      </a:r>
                    </a:p>
                    <a:p>
                      <a:pPr algn="ctr"/>
                      <a:r>
                        <a:rPr lang="es-MX" sz="1200" b="0" dirty="0">
                          <a:solidFill>
                            <a:srgbClr val="000066"/>
                          </a:solidFill>
                          <a:latin typeface="Arial" panose="020B0604020202020204" pitchFamily="34" charset="0"/>
                          <a:cs typeface="Arial" panose="020B0604020202020204" pitchFamily="34" charset="0"/>
                        </a:rPr>
                        <a:t>[</a:t>
                      </a:r>
                      <a:r>
                        <a:rPr lang="es-MX" sz="1200" b="0" dirty="0" err="1">
                          <a:solidFill>
                            <a:srgbClr val="000066"/>
                          </a:solidFill>
                          <a:latin typeface="Arial" panose="020B0604020202020204" pitchFamily="34" charset="0"/>
                          <a:cs typeface="Arial" panose="020B0604020202020204" pitchFamily="34" charset="0"/>
                        </a:rPr>
                        <a:t>mL</a:t>
                      </a:r>
                      <a:r>
                        <a:rPr lang="es-MX" sz="1200" b="0" dirty="0">
                          <a:solidFill>
                            <a:srgbClr val="000066"/>
                          </a:solidFill>
                          <a:latin typeface="Arial" panose="020B0604020202020204" pitchFamily="34" charset="0"/>
                          <a:cs typeface="Arial" panose="020B0604020202020204" pitchFamily="34" charset="0"/>
                        </a:rPr>
                        <a:t>]</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200" b="0" dirty="0" err="1">
                          <a:solidFill>
                            <a:srgbClr val="000066"/>
                          </a:solidFill>
                          <a:latin typeface="Arial" panose="020B0604020202020204" pitchFamily="34" charset="0"/>
                          <a:cs typeface="Arial" panose="020B0604020202020204" pitchFamily="34" charset="0"/>
                        </a:rPr>
                        <a:t>HCl</a:t>
                      </a:r>
                      <a:r>
                        <a:rPr lang="es-MX" sz="1200" b="0" dirty="0">
                          <a:solidFill>
                            <a:srgbClr val="000066"/>
                          </a:solidFill>
                          <a:latin typeface="Arial" panose="020B0604020202020204" pitchFamily="34" charset="0"/>
                          <a:cs typeface="Arial" panose="020B0604020202020204" pitchFamily="34" charset="0"/>
                        </a:rPr>
                        <a:t> 3 [M]</a:t>
                      </a:r>
                    </a:p>
                    <a:p>
                      <a:pPr algn="ctr"/>
                      <a:r>
                        <a:rPr lang="es-MX" sz="1200" b="0" dirty="0">
                          <a:solidFill>
                            <a:srgbClr val="000066"/>
                          </a:solidFill>
                          <a:latin typeface="Arial" panose="020B0604020202020204" pitchFamily="34" charset="0"/>
                          <a:cs typeface="Arial" panose="020B0604020202020204" pitchFamily="34" charset="0"/>
                        </a:rPr>
                        <a:t>[</a:t>
                      </a:r>
                      <a:r>
                        <a:rPr lang="es-MX" sz="1200" b="0" dirty="0" err="1">
                          <a:solidFill>
                            <a:srgbClr val="000066"/>
                          </a:solidFill>
                          <a:latin typeface="Arial" panose="020B0604020202020204" pitchFamily="34" charset="0"/>
                          <a:cs typeface="Arial" panose="020B0604020202020204" pitchFamily="34" charset="0"/>
                        </a:rPr>
                        <a:t>mL</a:t>
                      </a:r>
                      <a:r>
                        <a:rPr lang="es-MX" sz="1200" b="0" dirty="0">
                          <a:solidFill>
                            <a:srgbClr val="000066"/>
                          </a:solidFill>
                          <a:latin typeface="Arial" panose="020B0604020202020204" pitchFamily="34" charset="0"/>
                          <a:cs typeface="Arial" panose="020B0604020202020204" pitchFamily="34" charset="0"/>
                        </a:rPr>
                        <a:t>]</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200" b="0" dirty="0">
                          <a:solidFill>
                            <a:srgbClr val="000066"/>
                          </a:solidFill>
                          <a:latin typeface="Arial" panose="020B0604020202020204" pitchFamily="34" charset="0"/>
                          <a:cs typeface="Arial" panose="020B0604020202020204" pitchFamily="34" charset="0"/>
                        </a:rPr>
                        <a:t>Tiempo</a:t>
                      </a:r>
                    </a:p>
                    <a:p>
                      <a:pPr algn="ctr"/>
                      <a:r>
                        <a:rPr lang="es-MX" sz="1200" b="0" dirty="0">
                          <a:solidFill>
                            <a:srgbClr val="000066"/>
                          </a:solidFill>
                          <a:latin typeface="Arial" panose="020B0604020202020204" pitchFamily="34" charset="0"/>
                          <a:cs typeface="Arial" panose="020B0604020202020204" pitchFamily="34" charset="0"/>
                        </a:rPr>
                        <a:t>[s]</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2"/>
                  </a:ext>
                </a:extLst>
              </a:tr>
              <a:tr h="243000">
                <a:tc>
                  <a:txBody>
                    <a:bodyPr/>
                    <a:lstStyle/>
                    <a:p>
                      <a:pPr algn="ctr"/>
                      <a:r>
                        <a:rPr lang="es-MX" sz="1200" b="0" dirty="0">
                          <a:solidFill>
                            <a:srgbClr val="000066"/>
                          </a:solidFill>
                          <a:latin typeface="Arial" panose="020B0604020202020204" pitchFamily="34" charset="0"/>
                          <a:cs typeface="Arial" panose="020B0604020202020204" pitchFamily="34" charset="0"/>
                        </a:rPr>
                        <a:t>1</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200" b="0" dirty="0">
                          <a:solidFill>
                            <a:srgbClr val="000066"/>
                          </a:solidFill>
                          <a:latin typeface="Arial" panose="020B0604020202020204" pitchFamily="34" charset="0"/>
                          <a:cs typeface="Arial" panose="020B0604020202020204" pitchFamily="34" charset="0"/>
                        </a:rPr>
                        <a:t>25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200" b="0" dirty="0">
                          <a:solidFill>
                            <a:srgbClr val="000066"/>
                          </a:solidFill>
                          <a:latin typeface="Arial" panose="020B0604020202020204" pitchFamily="34" charset="0"/>
                          <a:cs typeface="Arial" panose="020B0604020202020204" pitchFamily="34" charset="0"/>
                        </a:rPr>
                        <a:t>0</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200" b="0" dirty="0">
                          <a:solidFill>
                            <a:srgbClr val="000066"/>
                          </a:solidFill>
                          <a:latin typeface="Arial" panose="020B0604020202020204" pitchFamily="34" charset="0"/>
                          <a:cs typeface="Arial" panose="020B0604020202020204" pitchFamily="34" charset="0"/>
                        </a:rPr>
                        <a:t>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2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3"/>
                  </a:ext>
                </a:extLst>
              </a:tr>
              <a:tr h="243000">
                <a:tc>
                  <a:txBody>
                    <a:bodyPr/>
                    <a:lstStyle/>
                    <a:p>
                      <a:pPr algn="ctr"/>
                      <a:r>
                        <a:rPr lang="es-MX" sz="1200" b="0" dirty="0">
                          <a:solidFill>
                            <a:srgbClr val="000066"/>
                          </a:solidFill>
                          <a:latin typeface="Arial" panose="020B0604020202020204" pitchFamily="34" charset="0"/>
                          <a:cs typeface="Arial" panose="020B0604020202020204" pitchFamily="34" charset="0"/>
                        </a:rPr>
                        <a:t>2</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200" b="0" dirty="0">
                          <a:solidFill>
                            <a:srgbClr val="000066"/>
                          </a:solidFill>
                          <a:latin typeface="Arial" panose="020B0604020202020204" pitchFamily="34" charset="0"/>
                          <a:cs typeface="Arial" panose="020B0604020202020204" pitchFamily="34" charset="0"/>
                        </a:rPr>
                        <a:t>20</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200" b="0" dirty="0">
                          <a:solidFill>
                            <a:srgbClr val="000066"/>
                          </a:solidFill>
                          <a:latin typeface="Arial" panose="020B0604020202020204" pitchFamily="34" charset="0"/>
                          <a:cs typeface="Arial" panose="020B0604020202020204" pitchFamily="34" charset="0"/>
                        </a:rPr>
                        <a:t>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200" b="0" dirty="0">
                          <a:solidFill>
                            <a:srgbClr val="000066"/>
                          </a:solidFill>
                          <a:latin typeface="Arial" panose="020B0604020202020204" pitchFamily="34" charset="0"/>
                          <a:cs typeface="Arial" panose="020B0604020202020204" pitchFamily="34" charset="0"/>
                        </a:rPr>
                        <a:t>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2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4"/>
                  </a:ext>
                </a:extLst>
              </a:tr>
              <a:tr h="243000">
                <a:tc>
                  <a:txBody>
                    <a:bodyPr/>
                    <a:lstStyle/>
                    <a:p>
                      <a:pPr algn="ctr"/>
                      <a:r>
                        <a:rPr lang="es-MX" sz="1200" b="0" dirty="0">
                          <a:solidFill>
                            <a:srgbClr val="000066"/>
                          </a:solidFill>
                          <a:latin typeface="Arial" panose="020B0604020202020204" pitchFamily="34" charset="0"/>
                          <a:cs typeface="Arial" panose="020B0604020202020204" pitchFamily="34" charset="0"/>
                        </a:rPr>
                        <a:t>3</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200" b="0" dirty="0">
                          <a:solidFill>
                            <a:srgbClr val="000066"/>
                          </a:solidFill>
                          <a:latin typeface="Arial" panose="020B0604020202020204" pitchFamily="34" charset="0"/>
                          <a:cs typeface="Arial" panose="020B0604020202020204" pitchFamily="34" charset="0"/>
                        </a:rPr>
                        <a:t>15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200" b="0" dirty="0">
                          <a:solidFill>
                            <a:srgbClr val="000066"/>
                          </a:solidFill>
                          <a:latin typeface="Arial" panose="020B0604020202020204" pitchFamily="34" charset="0"/>
                          <a:cs typeface="Arial" panose="020B0604020202020204" pitchFamily="34" charset="0"/>
                        </a:rPr>
                        <a:t>10</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200" b="0" dirty="0">
                          <a:solidFill>
                            <a:srgbClr val="000066"/>
                          </a:solidFill>
                          <a:latin typeface="Arial" panose="020B0604020202020204" pitchFamily="34" charset="0"/>
                          <a:cs typeface="Arial" panose="020B0604020202020204" pitchFamily="34" charset="0"/>
                        </a:rPr>
                        <a:t>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2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5"/>
                  </a:ext>
                </a:extLst>
              </a:tr>
              <a:tr h="243000">
                <a:tc>
                  <a:txBody>
                    <a:bodyPr/>
                    <a:lstStyle/>
                    <a:p>
                      <a:pPr algn="ctr"/>
                      <a:r>
                        <a:rPr lang="es-MX" sz="1200" b="0" dirty="0">
                          <a:solidFill>
                            <a:srgbClr val="000066"/>
                          </a:solidFill>
                          <a:latin typeface="Arial" panose="020B0604020202020204" pitchFamily="34" charset="0"/>
                          <a:cs typeface="Arial" panose="020B0604020202020204" pitchFamily="34" charset="0"/>
                        </a:rPr>
                        <a:t>4</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200" b="0" dirty="0">
                          <a:solidFill>
                            <a:srgbClr val="000066"/>
                          </a:solidFill>
                          <a:latin typeface="Arial" panose="020B0604020202020204" pitchFamily="34" charset="0"/>
                          <a:cs typeface="Arial" panose="020B0604020202020204" pitchFamily="34" charset="0"/>
                        </a:rPr>
                        <a:t>10</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200" b="0" dirty="0">
                          <a:solidFill>
                            <a:srgbClr val="000066"/>
                          </a:solidFill>
                          <a:latin typeface="Arial" panose="020B0604020202020204" pitchFamily="34" charset="0"/>
                          <a:cs typeface="Arial" panose="020B0604020202020204" pitchFamily="34" charset="0"/>
                        </a:rPr>
                        <a:t>15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200" b="0" dirty="0">
                          <a:solidFill>
                            <a:srgbClr val="000066"/>
                          </a:solidFill>
                          <a:latin typeface="Arial" panose="020B0604020202020204" pitchFamily="34" charset="0"/>
                          <a:cs typeface="Arial" panose="020B0604020202020204" pitchFamily="34" charset="0"/>
                        </a:rPr>
                        <a:t>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2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6"/>
                  </a:ext>
                </a:extLst>
              </a:tr>
              <a:tr h="243000">
                <a:tc>
                  <a:txBody>
                    <a:bodyPr/>
                    <a:lstStyle/>
                    <a:p>
                      <a:pPr algn="ctr"/>
                      <a:r>
                        <a:rPr lang="es-MX" sz="1200" b="0" dirty="0">
                          <a:solidFill>
                            <a:srgbClr val="000066"/>
                          </a:solidFill>
                          <a:latin typeface="Arial" panose="020B0604020202020204" pitchFamily="34" charset="0"/>
                          <a:cs typeface="Arial" panose="020B0604020202020204" pitchFamily="34" charset="0"/>
                        </a:rPr>
                        <a:t>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200" b="0" dirty="0">
                          <a:solidFill>
                            <a:srgbClr val="000066"/>
                          </a:solidFill>
                          <a:latin typeface="Arial" panose="020B0604020202020204" pitchFamily="34" charset="0"/>
                          <a:cs typeface="Arial" panose="020B0604020202020204" pitchFamily="34" charset="0"/>
                        </a:rPr>
                        <a:t>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200" b="0" dirty="0">
                          <a:solidFill>
                            <a:srgbClr val="000066"/>
                          </a:solidFill>
                          <a:latin typeface="Arial" panose="020B0604020202020204" pitchFamily="34" charset="0"/>
                          <a:cs typeface="Arial" panose="020B0604020202020204" pitchFamily="34" charset="0"/>
                        </a:rPr>
                        <a:t>20</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200" b="0" dirty="0">
                          <a:solidFill>
                            <a:srgbClr val="000066"/>
                          </a:solidFill>
                          <a:latin typeface="Arial" panose="020B0604020202020204" pitchFamily="34" charset="0"/>
                          <a:cs typeface="Arial" panose="020B0604020202020204" pitchFamily="34" charset="0"/>
                        </a:rPr>
                        <a:t>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2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7"/>
                  </a:ext>
                </a:extLst>
              </a:tr>
            </a:tbl>
          </a:graphicData>
        </a:graphic>
      </p:graphicFrame>
      <p:grpSp>
        <p:nvGrpSpPr>
          <p:cNvPr id="7" name="Grupo 6">
            <a:extLst>
              <a:ext uri="{FF2B5EF4-FFF2-40B4-BE49-F238E27FC236}">
                <a16:creationId xmlns:a16="http://schemas.microsoft.com/office/drawing/2014/main" xmlns="" id="{08A764CA-DBA3-428E-AB36-53A4002010EB}"/>
              </a:ext>
            </a:extLst>
          </p:cNvPr>
          <p:cNvGrpSpPr/>
          <p:nvPr/>
        </p:nvGrpSpPr>
        <p:grpSpPr>
          <a:xfrm>
            <a:off x="6345310" y="5157192"/>
            <a:ext cx="1601844" cy="1280794"/>
            <a:chOff x="6345310" y="5157192"/>
            <a:chExt cx="1601844" cy="1280794"/>
          </a:xfrm>
        </p:grpSpPr>
        <p:grpSp>
          <p:nvGrpSpPr>
            <p:cNvPr id="88" name="Grupo 87">
              <a:extLst>
                <a:ext uri="{FF2B5EF4-FFF2-40B4-BE49-F238E27FC236}">
                  <a16:creationId xmlns:a16="http://schemas.microsoft.com/office/drawing/2014/main" xmlns="" id="{BBC82B94-423C-4843-A4C3-CA6BE8AEE4B1}"/>
                </a:ext>
              </a:extLst>
            </p:cNvPr>
            <p:cNvGrpSpPr>
              <a:grpSpLocks noChangeAspect="1"/>
            </p:cNvGrpSpPr>
            <p:nvPr/>
          </p:nvGrpSpPr>
          <p:grpSpPr>
            <a:xfrm>
              <a:off x="6345310" y="5157192"/>
              <a:ext cx="1601844" cy="1280794"/>
              <a:chOff x="4975546" y="2953271"/>
              <a:chExt cx="3441381" cy="2751661"/>
            </a:xfrm>
          </p:grpSpPr>
          <p:sp>
            <p:nvSpPr>
              <p:cNvPr id="2" name="Rectángulo 1">
                <a:extLst>
                  <a:ext uri="{FF2B5EF4-FFF2-40B4-BE49-F238E27FC236}">
                    <a16:creationId xmlns:a16="http://schemas.microsoft.com/office/drawing/2014/main" xmlns="" id="{CA21DBF9-DEE5-4D78-8EE4-6176DBB1161A}"/>
                  </a:ext>
                </a:extLst>
              </p:cNvPr>
              <p:cNvSpPr/>
              <p:nvPr/>
            </p:nvSpPr>
            <p:spPr bwMode="auto">
              <a:xfrm>
                <a:off x="4975546" y="2953271"/>
                <a:ext cx="3441381" cy="2751661"/>
              </a:xfrm>
              <a:prstGeom prst="rect">
                <a:avLst/>
              </a:prstGeom>
              <a:solidFill>
                <a:schemeClr val="bg1"/>
              </a:solidFill>
              <a:ln w="9525"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nvGrpSpPr>
              <p:cNvPr id="9" name="Grupo 8">
                <a:extLst>
                  <a:ext uri="{FF2B5EF4-FFF2-40B4-BE49-F238E27FC236}">
                    <a16:creationId xmlns:a16="http://schemas.microsoft.com/office/drawing/2014/main" xmlns="" id="{B5BCE9D9-E34E-423D-8833-1ED082403069}"/>
                  </a:ext>
                </a:extLst>
              </p:cNvPr>
              <p:cNvGrpSpPr/>
              <p:nvPr/>
            </p:nvGrpSpPr>
            <p:grpSpPr>
              <a:xfrm>
                <a:off x="6048164" y="3753180"/>
                <a:ext cx="1296144" cy="1187988"/>
                <a:chOff x="6425652" y="4518101"/>
                <a:chExt cx="648000" cy="648000"/>
              </a:xfrm>
            </p:grpSpPr>
            <p:cxnSp>
              <p:nvCxnSpPr>
                <p:cNvPr id="10" name="Conector recto 9">
                  <a:extLst>
                    <a:ext uri="{FF2B5EF4-FFF2-40B4-BE49-F238E27FC236}">
                      <a16:creationId xmlns:a16="http://schemas.microsoft.com/office/drawing/2014/main" xmlns="" id="{5BA08D0B-E2B1-476D-B8C5-35A7AA6C63D6}"/>
                    </a:ext>
                  </a:extLst>
                </p:cNvPr>
                <p:cNvCxnSpPr/>
                <p:nvPr/>
              </p:nvCxnSpPr>
              <p:spPr bwMode="auto">
                <a:xfrm>
                  <a:off x="6749652" y="4518101"/>
                  <a:ext cx="0" cy="648000"/>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1" name="Conector recto 10">
                  <a:extLst>
                    <a:ext uri="{FF2B5EF4-FFF2-40B4-BE49-F238E27FC236}">
                      <a16:creationId xmlns:a16="http://schemas.microsoft.com/office/drawing/2014/main" xmlns="" id="{8E6BDB34-B6C8-4335-8D3F-BBC6766E9719}"/>
                    </a:ext>
                  </a:extLst>
                </p:cNvPr>
                <p:cNvCxnSpPr>
                  <a:cxnSpLocks/>
                </p:cNvCxnSpPr>
                <p:nvPr/>
              </p:nvCxnSpPr>
              <p:spPr bwMode="auto">
                <a:xfrm rot="5400000">
                  <a:off x="6749652" y="4518101"/>
                  <a:ext cx="0" cy="648000"/>
                </a:xfrm>
                <a:prstGeom prst="line">
                  <a:avLst/>
                </a:prstGeom>
                <a:solidFill>
                  <a:schemeClr val="accent1"/>
                </a:solidFill>
                <a:ln w="57150" cap="flat" cmpd="sng" algn="ctr">
                  <a:solidFill>
                    <a:schemeClr val="tx1"/>
                  </a:solidFill>
                  <a:prstDash val="solid"/>
                  <a:round/>
                  <a:headEnd type="none" w="med" len="med"/>
                  <a:tailEnd type="none" w="med" len="med"/>
                </a:ln>
                <a:effectLst/>
              </p:spPr>
            </p:cxnSp>
          </p:grpSp>
          <p:sp>
            <p:nvSpPr>
              <p:cNvPr id="4" name="Elipse 3">
                <a:extLst>
                  <a:ext uri="{FF2B5EF4-FFF2-40B4-BE49-F238E27FC236}">
                    <a16:creationId xmlns:a16="http://schemas.microsoft.com/office/drawing/2014/main" xmlns="" id="{80B5F1DE-D1E2-4798-9A83-3232FB119439}"/>
                  </a:ext>
                </a:extLst>
              </p:cNvPr>
              <p:cNvSpPr/>
              <p:nvPr/>
            </p:nvSpPr>
            <p:spPr bwMode="auto">
              <a:xfrm>
                <a:off x="6164438" y="3838002"/>
                <a:ext cx="1043136" cy="1008112"/>
              </a:xfrm>
              <a:prstGeom prst="ellipse">
                <a:avLst/>
              </a:prstGeom>
              <a:solidFill>
                <a:srgbClr val="0066FF">
                  <a:alpha val="30000"/>
                </a:srgbClr>
              </a:solidFill>
              <a:ln w="28575" cap="flat" cmpd="sng" algn="ctr">
                <a:solidFill>
                  <a:schemeClr val="tx1">
                    <a:lumMod val="75000"/>
                    <a:lumOff val="2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
          <p:nvSpPr>
            <p:cNvPr id="91" name="Elipse 90">
              <a:extLst>
                <a:ext uri="{FF2B5EF4-FFF2-40B4-BE49-F238E27FC236}">
                  <a16:creationId xmlns:a16="http://schemas.microsoft.com/office/drawing/2014/main" xmlns="" id="{AAE70348-B85C-434B-8AA7-E5E0CD6EAEC7}"/>
                </a:ext>
              </a:extLst>
            </p:cNvPr>
            <p:cNvSpPr/>
            <p:nvPr/>
          </p:nvSpPr>
          <p:spPr bwMode="auto">
            <a:xfrm>
              <a:off x="7053748" y="5775982"/>
              <a:ext cx="180113" cy="60038"/>
            </a:xfrm>
            <a:prstGeom prst="ellipse">
              <a:avLst/>
            </a:prstGeom>
            <a:solidFill>
              <a:schemeClr val="bg2">
                <a:lumMod val="40000"/>
                <a:lumOff val="60000"/>
              </a:schemeClr>
            </a:solidFill>
            <a:ln w="3175"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Tree>
    <p:extLst>
      <p:ext uri="{BB962C8B-B14F-4D97-AF65-F5344CB8AC3E}">
        <p14:creationId xmlns:p14="http://schemas.microsoft.com/office/powerpoint/2010/main" val="11870462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9"/>
                                        </p:tgtEl>
                                        <p:attrNameLst>
                                          <p:attrName>style.visibility</p:attrName>
                                        </p:attrNameLst>
                                      </p:cBhvr>
                                      <p:to>
                                        <p:strVal val="visible"/>
                                      </p:to>
                                    </p:set>
                                    <p:animEffect transition="in" filter="fade">
                                      <p:cBhvr>
                                        <p:cTn id="12" dur="1000"/>
                                        <p:tgtEl>
                                          <p:spTgt spid="89"/>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Desarrollo</a:t>
            </a:r>
          </a:p>
        </p:txBody>
      </p:sp>
      <p:sp>
        <p:nvSpPr>
          <p:cNvPr id="3" name="Text Box 1053"/>
          <p:cNvSpPr txBox="1">
            <a:spLocks noChangeArrowheads="1"/>
          </p:cNvSpPr>
          <p:nvPr/>
        </p:nvSpPr>
        <p:spPr bwMode="auto">
          <a:xfrm>
            <a:off x="754200" y="1401274"/>
            <a:ext cx="7635600" cy="2603790"/>
          </a:xfrm>
          <a:prstGeom prst="rect">
            <a:avLst/>
          </a:prstGeom>
          <a:noFill/>
          <a:ln w="9525">
            <a:noFill/>
            <a:miter lim="800000"/>
            <a:headEnd/>
            <a:tailEnd/>
          </a:ln>
          <a:effectLst/>
        </p:spPr>
        <p:txBody>
          <a:bodyPr wrap="square">
            <a:spAutoFit/>
          </a:bodyPr>
          <a:lstStyle/>
          <a:p>
            <a:pPr marL="269875" indent="-269875" algn="just" eaLnBrk="1" hangingPunct="1">
              <a:lnSpc>
                <a:spcPct val="140000"/>
              </a:lnSpc>
              <a:spcAft>
                <a:spcPct val="40000"/>
              </a:spcAft>
            </a:pPr>
            <a:r>
              <a:rPr lang="es-MX" sz="1600" b="0" dirty="0">
                <a:solidFill>
                  <a:srgbClr val="000066"/>
                </a:solidFill>
                <a:effectLst/>
                <a:cs typeface="Times New Roman" pitchFamily="18" charset="0"/>
              </a:rPr>
              <a:t>4. Adicione la cantidad de agua indicada en la tabla 1 y ponga en agitación el contenido del vaso de precipitados.</a:t>
            </a:r>
          </a:p>
          <a:p>
            <a:pPr marL="269875" indent="-269875" algn="just" eaLnBrk="1" hangingPunct="1">
              <a:lnSpc>
                <a:spcPct val="140000"/>
              </a:lnSpc>
              <a:spcAft>
                <a:spcPct val="40000"/>
              </a:spcAft>
            </a:pPr>
            <a:r>
              <a:rPr lang="es-MX" sz="1600" b="0" dirty="0">
                <a:solidFill>
                  <a:srgbClr val="000066"/>
                </a:solidFill>
                <a:effectLst/>
                <a:cs typeface="Times New Roman" pitchFamily="18" charset="0"/>
              </a:rPr>
              <a:t>5. Con ayuda de la probeta, agregue 5 [ml] de la disolución de ácido clorhídrico 3 [M], que es el reactivo que se encuentra en exceso. Continúe con la agitación en el vaso de precipitados. Tome el tiempo desde el momento de la adición del ácido clorhídrico hasta que la marca (cruz) deje de verse por completo. Registre el tiempo transcurrido.</a:t>
            </a:r>
          </a:p>
        </p:txBody>
      </p:sp>
      <p:sp>
        <p:nvSpPr>
          <p:cNvPr id="4" name="Text Box 1053">
            <a:extLst>
              <a:ext uri="{FF2B5EF4-FFF2-40B4-BE49-F238E27FC236}">
                <a16:creationId xmlns:a16="http://schemas.microsoft.com/office/drawing/2014/main" xmlns="" id="{5018DE48-1A18-4C83-A225-AE2ECAFA4C2E}"/>
              </a:ext>
            </a:extLst>
          </p:cNvPr>
          <p:cNvSpPr txBox="1">
            <a:spLocks noChangeArrowheads="1"/>
          </p:cNvSpPr>
          <p:nvPr/>
        </p:nvSpPr>
        <p:spPr bwMode="auto">
          <a:xfrm>
            <a:off x="754200" y="6025399"/>
            <a:ext cx="7635600" cy="397545"/>
          </a:xfrm>
          <a:prstGeom prst="rect">
            <a:avLst/>
          </a:prstGeom>
          <a:noFill/>
          <a:ln w="9525">
            <a:noFill/>
            <a:miter lim="800000"/>
            <a:headEnd/>
            <a:tailEnd/>
          </a:ln>
          <a:effectLst/>
        </p:spPr>
        <p:txBody>
          <a:bodyPr wrap="square">
            <a:spAutoFit/>
          </a:bodyPr>
          <a:lstStyle/>
          <a:p>
            <a:pPr algn="just" eaLnBrk="1" hangingPunct="1">
              <a:lnSpc>
                <a:spcPct val="140000"/>
              </a:lnSpc>
              <a:spcAft>
                <a:spcPct val="40000"/>
              </a:spcAft>
            </a:pPr>
            <a:r>
              <a:rPr lang="es-MX" sz="1600" b="0" dirty="0">
                <a:solidFill>
                  <a:srgbClr val="000066"/>
                </a:solidFill>
                <a:effectLst/>
                <a:cs typeface="Times New Roman" pitchFamily="18" charset="0"/>
              </a:rPr>
              <a:t>6. Repita el experimento para completar la Tabla 1.</a:t>
            </a:r>
            <a:endParaRPr lang="es-ES" sz="1600" b="0" dirty="0">
              <a:solidFill>
                <a:srgbClr val="000066"/>
              </a:solidFill>
              <a:effectLst/>
              <a:cs typeface="Times New Roman" pitchFamily="18" charset="0"/>
            </a:endParaRPr>
          </a:p>
        </p:txBody>
      </p:sp>
      <p:grpSp>
        <p:nvGrpSpPr>
          <p:cNvPr id="2" name="Grupo 1">
            <a:extLst>
              <a:ext uri="{FF2B5EF4-FFF2-40B4-BE49-F238E27FC236}">
                <a16:creationId xmlns:a16="http://schemas.microsoft.com/office/drawing/2014/main" xmlns="" id="{8D9AD03D-F330-4D27-967A-2544E9A4DC22}"/>
              </a:ext>
            </a:extLst>
          </p:cNvPr>
          <p:cNvGrpSpPr>
            <a:grpSpLocks noChangeAspect="1"/>
          </p:cNvGrpSpPr>
          <p:nvPr/>
        </p:nvGrpSpPr>
        <p:grpSpPr>
          <a:xfrm>
            <a:off x="899592" y="4221088"/>
            <a:ext cx="1440001" cy="1440000"/>
            <a:chOff x="1580624" y="4406213"/>
            <a:chExt cx="959857" cy="927372"/>
          </a:xfrm>
        </p:grpSpPr>
        <p:grpSp>
          <p:nvGrpSpPr>
            <p:cNvPr id="5" name="Grupo 4">
              <a:extLst>
                <a:ext uri="{FF2B5EF4-FFF2-40B4-BE49-F238E27FC236}">
                  <a16:creationId xmlns:a16="http://schemas.microsoft.com/office/drawing/2014/main" xmlns="" id="{391F1430-DA19-4A75-B56A-B9FB6FF21196}"/>
                </a:ext>
              </a:extLst>
            </p:cNvPr>
            <p:cNvGrpSpPr>
              <a:grpSpLocks noChangeAspect="1"/>
            </p:cNvGrpSpPr>
            <p:nvPr/>
          </p:nvGrpSpPr>
          <p:grpSpPr>
            <a:xfrm>
              <a:off x="1580624" y="4406213"/>
              <a:ext cx="959857" cy="927372"/>
              <a:chOff x="5665164" y="3350992"/>
              <a:chExt cx="2062142" cy="1992363"/>
            </a:xfrm>
          </p:grpSpPr>
          <p:sp>
            <p:nvSpPr>
              <p:cNvPr id="7" name="Rectángulo 6">
                <a:extLst>
                  <a:ext uri="{FF2B5EF4-FFF2-40B4-BE49-F238E27FC236}">
                    <a16:creationId xmlns:a16="http://schemas.microsoft.com/office/drawing/2014/main" xmlns="" id="{044F6FD5-DC79-42A5-9BDB-87C7C64FCB53}"/>
                  </a:ext>
                </a:extLst>
              </p:cNvPr>
              <p:cNvSpPr>
                <a:spLocks/>
              </p:cNvSpPr>
              <p:nvPr/>
            </p:nvSpPr>
            <p:spPr bwMode="auto">
              <a:xfrm>
                <a:off x="5665164" y="3350992"/>
                <a:ext cx="2062142" cy="1992363"/>
              </a:xfrm>
              <a:prstGeom prst="rect">
                <a:avLst/>
              </a:prstGeom>
              <a:solidFill>
                <a:schemeClr val="bg1"/>
              </a:solidFill>
              <a:ln w="9525"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nvGrpSpPr>
              <p:cNvPr id="8" name="Grupo 7">
                <a:extLst>
                  <a:ext uri="{FF2B5EF4-FFF2-40B4-BE49-F238E27FC236}">
                    <a16:creationId xmlns:a16="http://schemas.microsoft.com/office/drawing/2014/main" xmlns="" id="{940C8FE4-C06D-4F41-81DA-56DB4218C60C}"/>
                  </a:ext>
                </a:extLst>
              </p:cNvPr>
              <p:cNvGrpSpPr/>
              <p:nvPr/>
            </p:nvGrpSpPr>
            <p:grpSpPr>
              <a:xfrm>
                <a:off x="6048164" y="3753180"/>
                <a:ext cx="1296144" cy="1187988"/>
                <a:chOff x="6425652" y="4518101"/>
                <a:chExt cx="648000" cy="648000"/>
              </a:xfrm>
            </p:grpSpPr>
            <p:cxnSp>
              <p:nvCxnSpPr>
                <p:cNvPr id="10" name="Conector recto 9">
                  <a:extLst>
                    <a:ext uri="{FF2B5EF4-FFF2-40B4-BE49-F238E27FC236}">
                      <a16:creationId xmlns:a16="http://schemas.microsoft.com/office/drawing/2014/main" xmlns="" id="{1598FCE5-9EA5-4E14-9501-B4E3D253C827}"/>
                    </a:ext>
                  </a:extLst>
                </p:cNvPr>
                <p:cNvCxnSpPr/>
                <p:nvPr/>
              </p:nvCxnSpPr>
              <p:spPr bwMode="auto">
                <a:xfrm>
                  <a:off x="6749652" y="4518101"/>
                  <a:ext cx="0" cy="648000"/>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1" name="Conector recto 10">
                  <a:extLst>
                    <a:ext uri="{FF2B5EF4-FFF2-40B4-BE49-F238E27FC236}">
                      <a16:creationId xmlns:a16="http://schemas.microsoft.com/office/drawing/2014/main" xmlns="" id="{F60097F7-9205-4171-AA65-14F3C1432BE3}"/>
                    </a:ext>
                  </a:extLst>
                </p:cNvPr>
                <p:cNvCxnSpPr>
                  <a:cxnSpLocks/>
                </p:cNvCxnSpPr>
                <p:nvPr/>
              </p:nvCxnSpPr>
              <p:spPr bwMode="auto">
                <a:xfrm rot="5400000">
                  <a:off x="6749652" y="4518101"/>
                  <a:ext cx="0" cy="648000"/>
                </a:xfrm>
                <a:prstGeom prst="line">
                  <a:avLst/>
                </a:prstGeom>
                <a:solidFill>
                  <a:schemeClr val="accent1"/>
                </a:solidFill>
                <a:ln w="57150" cap="flat" cmpd="sng" algn="ctr">
                  <a:solidFill>
                    <a:schemeClr val="tx1"/>
                  </a:solidFill>
                  <a:prstDash val="solid"/>
                  <a:round/>
                  <a:headEnd type="none" w="med" len="med"/>
                  <a:tailEnd type="none" w="med" len="med"/>
                </a:ln>
                <a:effectLst/>
              </p:spPr>
            </p:cxnSp>
          </p:grpSp>
          <p:sp>
            <p:nvSpPr>
              <p:cNvPr id="9" name="Elipse 8">
                <a:extLst>
                  <a:ext uri="{FF2B5EF4-FFF2-40B4-BE49-F238E27FC236}">
                    <a16:creationId xmlns:a16="http://schemas.microsoft.com/office/drawing/2014/main" xmlns="" id="{BC1AF0C7-9F5F-44D0-A47A-E41C7AA543FC}"/>
                  </a:ext>
                </a:extLst>
              </p:cNvPr>
              <p:cNvSpPr/>
              <p:nvPr/>
            </p:nvSpPr>
            <p:spPr bwMode="auto">
              <a:xfrm>
                <a:off x="6164438" y="3838002"/>
                <a:ext cx="1043136" cy="1008112"/>
              </a:xfrm>
              <a:prstGeom prst="ellipse">
                <a:avLst/>
              </a:prstGeom>
              <a:solidFill>
                <a:srgbClr val="0066FF">
                  <a:alpha val="30000"/>
                </a:srgbClr>
              </a:solidFill>
              <a:ln w="28575" cap="flat" cmpd="sng" algn="ctr">
                <a:solidFill>
                  <a:schemeClr val="tx1">
                    <a:lumMod val="75000"/>
                    <a:lumOff val="2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
          <p:nvSpPr>
            <p:cNvPr id="12" name="Elipse 11">
              <a:extLst>
                <a:ext uri="{FF2B5EF4-FFF2-40B4-BE49-F238E27FC236}">
                  <a16:creationId xmlns:a16="http://schemas.microsoft.com/office/drawing/2014/main" xmlns="" id="{F6D1B0A1-35A7-451B-8AED-1E238CAC25E1}"/>
                </a:ext>
              </a:extLst>
            </p:cNvPr>
            <p:cNvSpPr/>
            <p:nvPr/>
          </p:nvSpPr>
          <p:spPr bwMode="auto">
            <a:xfrm>
              <a:off x="1968070" y="4839878"/>
              <a:ext cx="180113" cy="60038"/>
            </a:xfrm>
            <a:prstGeom prst="ellipse">
              <a:avLst/>
            </a:prstGeom>
            <a:solidFill>
              <a:schemeClr val="bg2">
                <a:lumMod val="40000"/>
                <a:lumOff val="60000"/>
              </a:schemeClr>
            </a:solidFill>
            <a:ln w="3175"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grpSp>
        <p:nvGrpSpPr>
          <p:cNvPr id="40" name="Grupo 39">
            <a:extLst>
              <a:ext uri="{FF2B5EF4-FFF2-40B4-BE49-F238E27FC236}">
                <a16:creationId xmlns:a16="http://schemas.microsoft.com/office/drawing/2014/main" xmlns="" id="{8DABD3B2-F559-471C-BFB7-F2F764E663DB}"/>
              </a:ext>
            </a:extLst>
          </p:cNvPr>
          <p:cNvGrpSpPr/>
          <p:nvPr/>
        </p:nvGrpSpPr>
        <p:grpSpPr>
          <a:xfrm>
            <a:off x="2843808" y="4221088"/>
            <a:ext cx="1440001" cy="1440000"/>
            <a:chOff x="2843808" y="4221088"/>
            <a:chExt cx="1440001" cy="1440000"/>
          </a:xfrm>
        </p:grpSpPr>
        <p:grpSp>
          <p:nvGrpSpPr>
            <p:cNvPr id="13" name="Grupo 12">
              <a:extLst>
                <a:ext uri="{FF2B5EF4-FFF2-40B4-BE49-F238E27FC236}">
                  <a16:creationId xmlns:a16="http://schemas.microsoft.com/office/drawing/2014/main" xmlns="" id="{08FB1098-BAC3-4EFD-864F-F37C18FF57C7}"/>
                </a:ext>
              </a:extLst>
            </p:cNvPr>
            <p:cNvGrpSpPr>
              <a:grpSpLocks noChangeAspect="1"/>
            </p:cNvGrpSpPr>
            <p:nvPr/>
          </p:nvGrpSpPr>
          <p:grpSpPr>
            <a:xfrm>
              <a:off x="2843808" y="4221088"/>
              <a:ext cx="1440001" cy="1440000"/>
              <a:chOff x="1580624" y="4406213"/>
              <a:chExt cx="959857" cy="927372"/>
            </a:xfrm>
          </p:grpSpPr>
          <p:grpSp>
            <p:nvGrpSpPr>
              <p:cNvPr id="14" name="Grupo 13">
                <a:extLst>
                  <a:ext uri="{FF2B5EF4-FFF2-40B4-BE49-F238E27FC236}">
                    <a16:creationId xmlns:a16="http://schemas.microsoft.com/office/drawing/2014/main" xmlns="" id="{5E1A18E6-6FA3-46FE-AD3F-7EB7AC838248}"/>
                  </a:ext>
                </a:extLst>
              </p:cNvPr>
              <p:cNvGrpSpPr>
                <a:grpSpLocks noChangeAspect="1"/>
              </p:cNvGrpSpPr>
              <p:nvPr/>
            </p:nvGrpSpPr>
            <p:grpSpPr>
              <a:xfrm>
                <a:off x="1580624" y="4406213"/>
                <a:ext cx="959857" cy="927372"/>
                <a:chOff x="5665164" y="3350992"/>
                <a:chExt cx="2062142" cy="1992363"/>
              </a:xfrm>
            </p:grpSpPr>
            <p:sp>
              <p:nvSpPr>
                <p:cNvPr id="16" name="Rectángulo 15">
                  <a:extLst>
                    <a:ext uri="{FF2B5EF4-FFF2-40B4-BE49-F238E27FC236}">
                      <a16:creationId xmlns:a16="http://schemas.microsoft.com/office/drawing/2014/main" xmlns="" id="{874CFBA3-D996-4DFC-BDED-E437A5919D12}"/>
                    </a:ext>
                  </a:extLst>
                </p:cNvPr>
                <p:cNvSpPr>
                  <a:spLocks/>
                </p:cNvSpPr>
                <p:nvPr/>
              </p:nvSpPr>
              <p:spPr bwMode="auto">
                <a:xfrm>
                  <a:off x="5665164" y="3350992"/>
                  <a:ext cx="2062142" cy="1992363"/>
                </a:xfrm>
                <a:prstGeom prst="rect">
                  <a:avLst/>
                </a:prstGeom>
                <a:solidFill>
                  <a:schemeClr val="bg1"/>
                </a:solidFill>
                <a:ln w="9525"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nvGrpSpPr>
                <p:cNvPr id="17" name="Grupo 16">
                  <a:extLst>
                    <a:ext uri="{FF2B5EF4-FFF2-40B4-BE49-F238E27FC236}">
                      <a16:creationId xmlns:a16="http://schemas.microsoft.com/office/drawing/2014/main" xmlns="" id="{F50ABD6B-9E05-4C41-B35C-9A7C15AEFF4A}"/>
                    </a:ext>
                  </a:extLst>
                </p:cNvPr>
                <p:cNvGrpSpPr/>
                <p:nvPr/>
              </p:nvGrpSpPr>
              <p:grpSpPr>
                <a:xfrm>
                  <a:off x="6048164" y="3753180"/>
                  <a:ext cx="1296144" cy="1187988"/>
                  <a:chOff x="6425652" y="4518101"/>
                  <a:chExt cx="648000" cy="648000"/>
                </a:xfrm>
              </p:grpSpPr>
              <p:cxnSp>
                <p:nvCxnSpPr>
                  <p:cNvPr id="19" name="Conector recto 18">
                    <a:extLst>
                      <a:ext uri="{FF2B5EF4-FFF2-40B4-BE49-F238E27FC236}">
                        <a16:creationId xmlns:a16="http://schemas.microsoft.com/office/drawing/2014/main" xmlns="" id="{EAA0B0D2-F4CF-4B15-AC09-9B85312D2BE7}"/>
                      </a:ext>
                    </a:extLst>
                  </p:cNvPr>
                  <p:cNvCxnSpPr/>
                  <p:nvPr/>
                </p:nvCxnSpPr>
                <p:spPr bwMode="auto">
                  <a:xfrm>
                    <a:off x="6749652" y="4518101"/>
                    <a:ext cx="0" cy="648000"/>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20" name="Conector recto 19">
                    <a:extLst>
                      <a:ext uri="{FF2B5EF4-FFF2-40B4-BE49-F238E27FC236}">
                        <a16:creationId xmlns:a16="http://schemas.microsoft.com/office/drawing/2014/main" xmlns="" id="{47CE5921-F479-4F4B-8BA1-1234655DF96E}"/>
                      </a:ext>
                    </a:extLst>
                  </p:cNvPr>
                  <p:cNvCxnSpPr>
                    <a:cxnSpLocks/>
                  </p:cNvCxnSpPr>
                  <p:nvPr/>
                </p:nvCxnSpPr>
                <p:spPr bwMode="auto">
                  <a:xfrm rot="5400000">
                    <a:off x="6749652" y="4518101"/>
                    <a:ext cx="0" cy="648000"/>
                  </a:xfrm>
                  <a:prstGeom prst="line">
                    <a:avLst/>
                  </a:prstGeom>
                  <a:solidFill>
                    <a:schemeClr val="accent1"/>
                  </a:solidFill>
                  <a:ln w="57150" cap="flat" cmpd="sng" algn="ctr">
                    <a:solidFill>
                      <a:schemeClr val="tx1"/>
                    </a:solidFill>
                    <a:prstDash val="solid"/>
                    <a:round/>
                    <a:headEnd type="none" w="med" len="med"/>
                    <a:tailEnd type="none" w="med" len="med"/>
                  </a:ln>
                  <a:effectLst/>
                </p:spPr>
              </p:cxnSp>
            </p:grpSp>
            <p:sp>
              <p:nvSpPr>
                <p:cNvPr id="18" name="Elipse 17">
                  <a:extLst>
                    <a:ext uri="{FF2B5EF4-FFF2-40B4-BE49-F238E27FC236}">
                      <a16:creationId xmlns:a16="http://schemas.microsoft.com/office/drawing/2014/main" xmlns="" id="{7F3067C5-819F-4E72-B34C-C4A97D00FAB1}"/>
                    </a:ext>
                  </a:extLst>
                </p:cNvPr>
                <p:cNvSpPr/>
                <p:nvPr/>
              </p:nvSpPr>
              <p:spPr bwMode="auto">
                <a:xfrm>
                  <a:off x="6164438" y="3838002"/>
                  <a:ext cx="1043136" cy="1008112"/>
                </a:xfrm>
                <a:prstGeom prst="ellipse">
                  <a:avLst/>
                </a:prstGeom>
                <a:solidFill>
                  <a:srgbClr val="0066FF">
                    <a:alpha val="30000"/>
                  </a:srgbClr>
                </a:solidFill>
                <a:ln w="28575" cap="flat" cmpd="sng" algn="ctr">
                  <a:solidFill>
                    <a:schemeClr val="tx1">
                      <a:lumMod val="75000"/>
                      <a:lumOff val="2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
            <p:nvSpPr>
              <p:cNvPr id="15" name="Elipse 14">
                <a:extLst>
                  <a:ext uri="{FF2B5EF4-FFF2-40B4-BE49-F238E27FC236}">
                    <a16:creationId xmlns:a16="http://schemas.microsoft.com/office/drawing/2014/main" xmlns="" id="{3226EA8A-A214-49CF-804C-9F7726E88038}"/>
                  </a:ext>
                </a:extLst>
              </p:cNvPr>
              <p:cNvSpPr/>
              <p:nvPr/>
            </p:nvSpPr>
            <p:spPr bwMode="auto">
              <a:xfrm>
                <a:off x="1968070" y="4839878"/>
                <a:ext cx="180113" cy="60038"/>
              </a:xfrm>
              <a:prstGeom prst="ellipse">
                <a:avLst/>
              </a:prstGeom>
              <a:solidFill>
                <a:schemeClr val="bg2">
                  <a:lumMod val="40000"/>
                  <a:lumOff val="60000"/>
                </a:schemeClr>
              </a:solidFill>
              <a:ln w="3175"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
          <p:nvSpPr>
            <p:cNvPr id="37" name="Elipse 36">
              <a:extLst>
                <a:ext uri="{FF2B5EF4-FFF2-40B4-BE49-F238E27FC236}">
                  <a16:creationId xmlns:a16="http://schemas.microsoft.com/office/drawing/2014/main" xmlns="" id="{2C9762BA-8914-41FD-A312-6BAEB6F018BE}"/>
                </a:ext>
              </a:extLst>
            </p:cNvPr>
            <p:cNvSpPr/>
            <p:nvPr/>
          </p:nvSpPr>
          <p:spPr bwMode="auto">
            <a:xfrm>
              <a:off x="3192454" y="4571762"/>
              <a:ext cx="728426" cy="728623"/>
            </a:xfrm>
            <a:prstGeom prst="ellipse">
              <a:avLst/>
            </a:prstGeom>
            <a:solidFill>
              <a:schemeClr val="bg1">
                <a:alpha val="60000"/>
              </a:schemeClr>
            </a:solidFill>
            <a:ln w="28575" cap="flat" cmpd="sng" algn="ctr">
              <a:solidFill>
                <a:schemeClr val="tx1">
                  <a:lumMod val="75000"/>
                  <a:lumOff val="2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grpSp>
        <p:nvGrpSpPr>
          <p:cNvPr id="41" name="Grupo 40">
            <a:extLst>
              <a:ext uri="{FF2B5EF4-FFF2-40B4-BE49-F238E27FC236}">
                <a16:creationId xmlns:a16="http://schemas.microsoft.com/office/drawing/2014/main" xmlns="" id="{548BD243-FB6C-4A8B-877E-961151DB68F3}"/>
              </a:ext>
            </a:extLst>
          </p:cNvPr>
          <p:cNvGrpSpPr/>
          <p:nvPr/>
        </p:nvGrpSpPr>
        <p:grpSpPr>
          <a:xfrm>
            <a:off x="4860032" y="4217390"/>
            <a:ext cx="1440001" cy="1440000"/>
            <a:chOff x="4860032" y="4217390"/>
            <a:chExt cx="1440001" cy="1440000"/>
          </a:xfrm>
        </p:grpSpPr>
        <p:grpSp>
          <p:nvGrpSpPr>
            <p:cNvPr id="21" name="Grupo 20">
              <a:extLst>
                <a:ext uri="{FF2B5EF4-FFF2-40B4-BE49-F238E27FC236}">
                  <a16:creationId xmlns:a16="http://schemas.microsoft.com/office/drawing/2014/main" xmlns="" id="{07D514F9-B928-46DC-AB40-C79A4A8E9325}"/>
                </a:ext>
              </a:extLst>
            </p:cNvPr>
            <p:cNvGrpSpPr>
              <a:grpSpLocks noChangeAspect="1"/>
            </p:cNvGrpSpPr>
            <p:nvPr/>
          </p:nvGrpSpPr>
          <p:grpSpPr>
            <a:xfrm>
              <a:off x="4860032" y="4217390"/>
              <a:ext cx="1440001" cy="1440000"/>
              <a:chOff x="1580624" y="4406213"/>
              <a:chExt cx="959857" cy="927372"/>
            </a:xfrm>
          </p:grpSpPr>
          <p:grpSp>
            <p:nvGrpSpPr>
              <p:cNvPr id="22" name="Grupo 21">
                <a:extLst>
                  <a:ext uri="{FF2B5EF4-FFF2-40B4-BE49-F238E27FC236}">
                    <a16:creationId xmlns:a16="http://schemas.microsoft.com/office/drawing/2014/main" xmlns="" id="{B1891D85-5EB4-44D3-ACDF-E3160CA890C7}"/>
                  </a:ext>
                </a:extLst>
              </p:cNvPr>
              <p:cNvGrpSpPr>
                <a:grpSpLocks noChangeAspect="1"/>
              </p:cNvGrpSpPr>
              <p:nvPr/>
            </p:nvGrpSpPr>
            <p:grpSpPr>
              <a:xfrm>
                <a:off x="1580624" y="4406213"/>
                <a:ext cx="959857" cy="927372"/>
                <a:chOff x="5665164" y="3350992"/>
                <a:chExt cx="2062142" cy="1992363"/>
              </a:xfrm>
            </p:grpSpPr>
            <p:sp>
              <p:nvSpPr>
                <p:cNvPr id="24" name="Rectángulo 23">
                  <a:extLst>
                    <a:ext uri="{FF2B5EF4-FFF2-40B4-BE49-F238E27FC236}">
                      <a16:creationId xmlns:a16="http://schemas.microsoft.com/office/drawing/2014/main" xmlns="" id="{E0FABC56-A7EC-4209-81D4-3B8E6704196E}"/>
                    </a:ext>
                  </a:extLst>
                </p:cNvPr>
                <p:cNvSpPr>
                  <a:spLocks/>
                </p:cNvSpPr>
                <p:nvPr/>
              </p:nvSpPr>
              <p:spPr bwMode="auto">
                <a:xfrm>
                  <a:off x="5665164" y="3350992"/>
                  <a:ext cx="2062142" cy="1992363"/>
                </a:xfrm>
                <a:prstGeom prst="rect">
                  <a:avLst/>
                </a:prstGeom>
                <a:solidFill>
                  <a:schemeClr val="bg1"/>
                </a:solidFill>
                <a:ln w="9525"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nvGrpSpPr>
                <p:cNvPr id="25" name="Grupo 24">
                  <a:extLst>
                    <a:ext uri="{FF2B5EF4-FFF2-40B4-BE49-F238E27FC236}">
                      <a16:creationId xmlns:a16="http://schemas.microsoft.com/office/drawing/2014/main" xmlns="" id="{F8A948C7-510A-4B5F-AAA8-F216B7B30FA9}"/>
                    </a:ext>
                  </a:extLst>
                </p:cNvPr>
                <p:cNvGrpSpPr/>
                <p:nvPr/>
              </p:nvGrpSpPr>
              <p:grpSpPr>
                <a:xfrm>
                  <a:off x="6048164" y="3753180"/>
                  <a:ext cx="1296144" cy="1187988"/>
                  <a:chOff x="6425652" y="4518101"/>
                  <a:chExt cx="648000" cy="648000"/>
                </a:xfrm>
              </p:grpSpPr>
              <p:cxnSp>
                <p:nvCxnSpPr>
                  <p:cNvPr id="27" name="Conector recto 26">
                    <a:extLst>
                      <a:ext uri="{FF2B5EF4-FFF2-40B4-BE49-F238E27FC236}">
                        <a16:creationId xmlns:a16="http://schemas.microsoft.com/office/drawing/2014/main" xmlns="" id="{B2DD8B48-AA69-4284-9BC7-C0ABEC246CB8}"/>
                      </a:ext>
                    </a:extLst>
                  </p:cNvPr>
                  <p:cNvCxnSpPr/>
                  <p:nvPr/>
                </p:nvCxnSpPr>
                <p:spPr bwMode="auto">
                  <a:xfrm>
                    <a:off x="6749652" y="4518101"/>
                    <a:ext cx="0" cy="648000"/>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28" name="Conector recto 27">
                    <a:extLst>
                      <a:ext uri="{FF2B5EF4-FFF2-40B4-BE49-F238E27FC236}">
                        <a16:creationId xmlns:a16="http://schemas.microsoft.com/office/drawing/2014/main" xmlns="" id="{359B0E51-432B-4FCC-99E0-B35202B3CAB2}"/>
                      </a:ext>
                    </a:extLst>
                  </p:cNvPr>
                  <p:cNvCxnSpPr>
                    <a:cxnSpLocks/>
                  </p:cNvCxnSpPr>
                  <p:nvPr/>
                </p:nvCxnSpPr>
                <p:spPr bwMode="auto">
                  <a:xfrm rot="5400000">
                    <a:off x="6749652" y="4518101"/>
                    <a:ext cx="0" cy="648000"/>
                  </a:xfrm>
                  <a:prstGeom prst="line">
                    <a:avLst/>
                  </a:prstGeom>
                  <a:solidFill>
                    <a:schemeClr val="accent1"/>
                  </a:solidFill>
                  <a:ln w="57150" cap="flat" cmpd="sng" algn="ctr">
                    <a:solidFill>
                      <a:schemeClr val="tx1"/>
                    </a:solidFill>
                    <a:prstDash val="solid"/>
                    <a:round/>
                    <a:headEnd type="none" w="med" len="med"/>
                    <a:tailEnd type="none" w="med" len="med"/>
                  </a:ln>
                  <a:effectLst/>
                </p:spPr>
              </p:cxnSp>
            </p:grpSp>
            <p:sp>
              <p:nvSpPr>
                <p:cNvPr id="26" name="Elipse 25">
                  <a:extLst>
                    <a:ext uri="{FF2B5EF4-FFF2-40B4-BE49-F238E27FC236}">
                      <a16:creationId xmlns:a16="http://schemas.microsoft.com/office/drawing/2014/main" xmlns="" id="{3D5316FA-EA0E-4CD4-9BE1-E251CAAB63C3}"/>
                    </a:ext>
                  </a:extLst>
                </p:cNvPr>
                <p:cNvSpPr/>
                <p:nvPr/>
              </p:nvSpPr>
              <p:spPr bwMode="auto">
                <a:xfrm>
                  <a:off x="6164438" y="3838002"/>
                  <a:ext cx="1043136" cy="1008112"/>
                </a:xfrm>
                <a:prstGeom prst="ellipse">
                  <a:avLst/>
                </a:prstGeom>
                <a:solidFill>
                  <a:srgbClr val="0066FF">
                    <a:alpha val="30000"/>
                  </a:srgbClr>
                </a:solidFill>
                <a:ln w="28575" cap="flat" cmpd="sng" algn="ctr">
                  <a:solidFill>
                    <a:schemeClr val="tx1">
                      <a:lumMod val="75000"/>
                      <a:lumOff val="2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
            <p:nvSpPr>
              <p:cNvPr id="23" name="Elipse 22">
                <a:extLst>
                  <a:ext uri="{FF2B5EF4-FFF2-40B4-BE49-F238E27FC236}">
                    <a16:creationId xmlns:a16="http://schemas.microsoft.com/office/drawing/2014/main" xmlns="" id="{A869AEAF-252C-4E67-8224-A9C1489BF909}"/>
                  </a:ext>
                </a:extLst>
              </p:cNvPr>
              <p:cNvSpPr/>
              <p:nvPr/>
            </p:nvSpPr>
            <p:spPr bwMode="auto">
              <a:xfrm>
                <a:off x="1968070" y="4839878"/>
                <a:ext cx="180113" cy="60038"/>
              </a:xfrm>
              <a:prstGeom prst="ellipse">
                <a:avLst/>
              </a:prstGeom>
              <a:solidFill>
                <a:schemeClr val="bg2">
                  <a:lumMod val="40000"/>
                  <a:lumOff val="60000"/>
                </a:schemeClr>
              </a:solidFill>
              <a:ln w="3175"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
          <p:nvSpPr>
            <p:cNvPr id="38" name="Elipse 37">
              <a:extLst>
                <a:ext uri="{FF2B5EF4-FFF2-40B4-BE49-F238E27FC236}">
                  <a16:creationId xmlns:a16="http://schemas.microsoft.com/office/drawing/2014/main" xmlns="" id="{B43C8364-1882-4B5B-AEA5-409F591F7607}"/>
                </a:ext>
              </a:extLst>
            </p:cNvPr>
            <p:cNvSpPr/>
            <p:nvPr/>
          </p:nvSpPr>
          <p:spPr bwMode="auto">
            <a:xfrm>
              <a:off x="5208676" y="4569347"/>
              <a:ext cx="728426" cy="728623"/>
            </a:xfrm>
            <a:prstGeom prst="ellipse">
              <a:avLst/>
            </a:prstGeom>
            <a:solidFill>
              <a:schemeClr val="bg1">
                <a:alpha val="85000"/>
              </a:schemeClr>
            </a:solidFill>
            <a:ln w="28575" cap="flat" cmpd="sng" algn="ctr">
              <a:solidFill>
                <a:schemeClr val="tx1">
                  <a:lumMod val="75000"/>
                  <a:lumOff val="2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grpSp>
        <p:nvGrpSpPr>
          <p:cNvPr id="42" name="Grupo 41">
            <a:extLst>
              <a:ext uri="{FF2B5EF4-FFF2-40B4-BE49-F238E27FC236}">
                <a16:creationId xmlns:a16="http://schemas.microsoft.com/office/drawing/2014/main" xmlns="" id="{0B3006E8-0D26-4A90-9A91-76CA2C5D8C6D}"/>
              </a:ext>
            </a:extLst>
          </p:cNvPr>
          <p:cNvGrpSpPr/>
          <p:nvPr/>
        </p:nvGrpSpPr>
        <p:grpSpPr>
          <a:xfrm>
            <a:off x="6876256" y="4217390"/>
            <a:ext cx="1440001" cy="1440000"/>
            <a:chOff x="6876256" y="4217390"/>
            <a:chExt cx="1440001" cy="1440000"/>
          </a:xfrm>
        </p:grpSpPr>
        <p:grpSp>
          <p:nvGrpSpPr>
            <p:cNvPr id="29" name="Grupo 28">
              <a:extLst>
                <a:ext uri="{FF2B5EF4-FFF2-40B4-BE49-F238E27FC236}">
                  <a16:creationId xmlns:a16="http://schemas.microsoft.com/office/drawing/2014/main" xmlns="" id="{13325EA0-7371-4ED2-B8F4-AAAEE0B0A2D2}"/>
                </a:ext>
              </a:extLst>
            </p:cNvPr>
            <p:cNvGrpSpPr>
              <a:grpSpLocks noChangeAspect="1"/>
            </p:cNvGrpSpPr>
            <p:nvPr/>
          </p:nvGrpSpPr>
          <p:grpSpPr>
            <a:xfrm>
              <a:off x="6876256" y="4217390"/>
              <a:ext cx="1440001" cy="1440000"/>
              <a:chOff x="1580624" y="4406213"/>
              <a:chExt cx="959857" cy="927372"/>
            </a:xfrm>
          </p:grpSpPr>
          <p:grpSp>
            <p:nvGrpSpPr>
              <p:cNvPr id="30" name="Grupo 29">
                <a:extLst>
                  <a:ext uri="{FF2B5EF4-FFF2-40B4-BE49-F238E27FC236}">
                    <a16:creationId xmlns:a16="http://schemas.microsoft.com/office/drawing/2014/main" xmlns="" id="{E1C9F504-FB54-4B95-B99C-D6772C964AFD}"/>
                  </a:ext>
                </a:extLst>
              </p:cNvPr>
              <p:cNvGrpSpPr>
                <a:grpSpLocks noChangeAspect="1"/>
              </p:cNvGrpSpPr>
              <p:nvPr/>
            </p:nvGrpSpPr>
            <p:grpSpPr>
              <a:xfrm>
                <a:off x="1580624" y="4406213"/>
                <a:ext cx="959857" cy="927372"/>
                <a:chOff x="5665164" y="3350992"/>
                <a:chExt cx="2062142" cy="1992363"/>
              </a:xfrm>
            </p:grpSpPr>
            <p:sp>
              <p:nvSpPr>
                <p:cNvPr id="32" name="Rectángulo 31">
                  <a:extLst>
                    <a:ext uri="{FF2B5EF4-FFF2-40B4-BE49-F238E27FC236}">
                      <a16:creationId xmlns:a16="http://schemas.microsoft.com/office/drawing/2014/main" xmlns="" id="{F23E5D81-02C0-48E6-A994-D037227A5937}"/>
                    </a:ext>
                  </a:extLst>
                </p:cNvPr>
                <p:cNvSpPr>
                  <a:spLocks/>
                </p:cNvSpPr>
                <p:nvPr/>
              </p:nvSpPr>
              <p:spPr bwMode="auto">
                <a:xfrm>
                  <a:off x="5665164" y="3350992"/>
                  <a:ext cx="2062142" cy="1992363"/>
                </a:xfrm>
                <a:prstGeom prst="rect">
                  <a:avLst/>
                </a:prstGeom>
                <a:solidFill>
                  <a:schemeClr val="bg1"/>
                </a:solidFill>
                <a:ln w="9525"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nvGrpSpPr>
                <p:cNvPr id="33" name="Grupo 32">
                  <a:extLst>
                    <a:ext uri="{FF2B5EF4-FFF2-40B4-BE49-F238E27FC236}">
                      <a16:creationId xmlns:a16="http://schemas.microsoft.com/office/drawing/2014/main" xmlns="" id="{FF8D7673-E36F-43FF-BA87-A55FA6E7307E}"/>
                    </a:ext>
                  </a:extLst>
                </p:cNvPr>
                <p:cNvGrpSpPr/>
                <p:nvPr/>
              </p:nvGrpSpPr>
              <p:grpSpPr>
                <a:xfrm>
                  <a:off x="6048164" y="3753180"/>
                  <a:ext cx="1296144" cy="1187988"/>
                  <a:chOff x="6425652" y="4518101"/>
                  <a:chExt cx="648000" cy="648000"/>
                </a:xfrm>
              </p:grpSpPr>
              <p:cxnSp>
                <p:nvCxnSpPr>
                  <p:cNvPr id="35" name="Conector recto 34">
                    <a:extLst>
                      <a:ext uri="{FF2B5EF4-FFF2-40B4-BE49-F238E27FC236}">
                        <a16:creationId xmlns:a16="http://schemas.microsoft.com/office/drawing/2014/main" xmlns="" id="{43C098A2-4162-4591-A26B-BC3357DA7AAF}"/>
                      </a:ext>
                    </a:extLst>
                  </p:cNvPr>
                  <p:cNvCxnSpPr/>
                  <p:nvPr/>
                </p:nvCxnSpPr>
                <p:spPr bwMode="auto">
                  <a:xfrm>
                    <a:off x="6749652" y="4518101"/>
                    <a:ext cx="0" cy="648000"/>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6" name="Conector recto 35">
                    <a:extLst>
                      <a:ext uri="{FF2B5EF4-FFF2-40B4-BE49-F238E27FC236}">
                        <a16:creationId xmlns:a16="http://schemas.microsoft.com/office/drawing/2014/main" xmlns="" id="{BA3F81EC-B810-4574-BC72-0D96605E395C}"/>
                      </a:ext>
                    </a:extLst>
                  </p:cNvPr>
                  <p:cNvCxnSpPr>
                    <a:cxnSpLocks/>
                  </p:cNvCxnSpPr>
                  <p:nvPr/>
                </p:nvCxnSpPr>
                <p:spPr bwMode="auto">
                  <a:xfrm rot="5400000">
                    <a:off x="6749652" y="4518101"/>
                    <a:ext cx="0" cy="648000"/>
                  </a:xfrm>
                  <a:prstGeom prst="line">
                    <a:avLst/>
                  </a:prstGeom>
                  <a:solidFill>
                    <a:schemeClr val="accent1"/>
                  </a:solidFill>
                  <a:ln w="57150" cap="flat" cmpd="sng" algn="ctr">
                    <a:solidFill>
                      <a:schemeClr val="tx1"/>
                    </a:solidFill>
                    <a:prstDash val="solid"/>
                    <a:round/>
                    <a:headEnd type="none" w="med" len="med"/>
                    <a:tailEnd type="none" w="med" len="med"/>
                  </a:ln>
                  <a:effectLst/>
                </p:spPr>
              </p:cxnSp>
            </p:grpSp>
            <p:sp>
              <p:nvSpPr>
                <p:cNvPr id="34" name="Elipse 33">
                  <a:extLst>
                    <a:ext uri="{FF2B5EF4-FFF2-40B4-BE49-F238E27FC236}">
                      <a16:creationId xmlns:a16="http://schemas.microsoft.com/office/drawing/2014/main" xmlns="" id="{127FFE65-17DC-4DB1-A8C9-26E235FC5BAD}"/>
                    </a:ext>
                  </a:extLst>
                </p:cNvPr>
                <p:cNvSpPr/>
                <p:nvPr/>
              </p:nvSpPr>
              <p:spPr bwMode="auto">
                <a:xfrm>
                  <a:off x="6164438" y="3838002"/>
                  <a:ext cx="1043136" cy="1008112"/>
                </a:xfrm>
                <a:prstGeom prst="ellipse">
                  <a:avLst/>
                </a:prstGeom>
                <a:solidFill>
                  <a:srgbClr val="0066FF">
                    <a:alpha val="30000"/>
                  </a:srgbClr>
                </a:solidFill>
                <a:ln w="28575" cap="flat" cmpd="sng" algn="ctr">
                  <a:solidFill>
                    <a:schemeClr val="tx1">
                      <a:lumMod val="75000"/>
                      <a:lumOff val="2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
            <p:nvSpPr>
              <p:cNvPr id="31" name="Elipse 30">
                <a:extLst>
                  <a:ext uri="{FF2B5EF4-FFF2-40B4-BE49-F238E27FC236}">
                    <a16:creationId xmlns:a16="http://schemas.microsoft.com/office/drawing/2014/main" xmlns="" id="{2B3C3B49-58CC-4041-B92A-976B876AAFE9}"/>
                  </a:ext>
                </a:extLst>
              </p:cNvPr>
              <p:cNvSpPr/>
              <p:nvPr/>
            </p:nvSpPr>
            <p:spPr bwMode="auto">
              <a:xfrm>
                <a:off x="1968070" y="4839878"/>
                <a:ext cx="180113" cy="60038"/>
              </a:xfrm>
              <a:prstGeom prst="ellipse">
                <a:avLst/>
              </a:prstGeom>
              <a:solidFill>
                <a:schemeClr val="bg2">
                  <a:lumMod val="40000"/>
                  <a:lumOff val="60000"/>
                </a:schemeClr>
              </a:solidFill>
              <a:ln w="3175"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
          <p:nvSpPr>
            <p:cNvPr id="39" name="Elipse 38">
              <a:extLst>
                <a:ext uri="{FF2B5EF4-FFF2-40B4-BE49-F238E27FC236}">
                  <a16:creationId xmlns:a16="http://schemas.microsoft.com/office/drawing/2014/main" xmlns="" id="{46E177BC-2EFC-4C44-ABF4-9EDCDC3F2D09}"/>
                </a:ext>
              </a:extLst>
            </p:cNvPr>
            <p:cNvSpPr/>
            <p:nvPr/>
          </p:nvSpPr>
          <p:spPr bwMode="auto">
            <a:xfrm>
              <a:off x="7224901" y="4569347"/>
              <a:ext cx="728426" cy="728623"/>
            </a:xfrm>
            <a:prstGeom prst="ellipse">
              <a:avLst/>
            </a:prstGeom>
            <a:solidFill>
              <a:schemeClr val="bg1"/>
            </a:solidFill>
            <a:ln w="28575" cap="flat" cmpd="sng" algn="ctr">
              <a:solidFill>
                <a:schemeClr val="tx1">
                  <a:lumMod val="75000"/>
                  <a:lumOff val="2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s-MX" sz="1100" b="1" i="0" u="none" strike="noStrike" cap="none" normalizeH="0" baseline="0">
                <a:ln>
                  <a:noFill/>
                </a:ln>
                <a:solidFill>
                  <a:schemeClr val="tx1"/>
                </a:solidFill>
                <a:effectLst>
                  <a:outerShdw blurRad="38100" dist="38100" dir="2700000" algn="tl">
                    <a:srgbClr val="000000">
                      <a:alpha val="43137"/>
                    </a:srgbClr>
                  </a:outerShdw>
                </a:effectLst>
                <a:latin typeface="Arial" charset="0"/>
              </a:endParaRPr>
            </a:p>
          </p:txBody>
        </p:sp>
      </p:grpSp>
    </p:spTree>
    <p:extLst>
      <p:ext uri="{BB962C8B-B14F-4D97-AF65-F5344CB8AC3E}">
        <p14:creationId xmlns:p14="http://schemas.microsoft.com/office/powerpoint/2010/main" val="10302750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par>
                          <p:cTn id="18" fill="hold">
                            <p:stCondLst>
                              <p:cond delay="500"/>
                            </p:stCondLst>
                            <p:childTnLst>
                              <p:par>
                                <p:cTn id="19" presetID="10" presetClass="entr" presetSubtype="0" fill="hold" nodeType="afterEffect">
                                  <p:stCondLst>
                                    <p:cond delay="500"/>
                                  </p:stCondLst>
                                  <p:childTnLst>
                                    <p:set>
                                      <p:cBhvr>
                                        <p:cTn id="20" dur="1" fill="hold">
                                          <p:stCondLst>
                                            <p:cond delay="0"/>
                                          </p:stCondLst>
                                        </p:cTn>
                                        <p:tgtEl>
                                          <p:spTgt spid="40"/>
                                        </p:tgtEl>
                                        <p:attrNameLst>
                                          <p:attrName>style.visibility</p:attrName>
                                        </p:attrNameLst>
                                      </p:cBhvr>
                                      <p:to>
                                        <p:strVal val="visible"/>
                                      </p:to>
                                    </p:set>
                                    <p:animEffect transition="in" filter="fade">
                                      <p:cBhvr>
                                        <p:cTn id="21" dur="500"/>
                                        <p:tgtEl>
                                          <p:spTgt spid="40"/>
                                        </p:tgtEl>
                                      </p:cBhvr>
                                    </p:animEffect>
                                  </p:childTnLst>
                                </p:cTn>
                              </p:par>
                            </p:childTnLst>
                          </p:cTn>
                        </p:par>
                        <p:par>
                          <p:cTn id="22" fill="hold">
                            <p:stCondLst>
                              <p:cond delay="1500"/>
                            </p:stCondLst>
                            <p:childTnLst>
                              <p:par>
                                <p:cTn id="23" presetID="10" presetClass="entr" presetSubtype="0" fill="hold" nodeType="afterEffect">
                                  <p:stCondLst>
                                    <p:cond delay="50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
                                        <p:tgtEl>
                                          <p:spTgt spid="41"/>
                                        </p:tgtEl>
                                      </p:cBhvr>
                                    </p:animEffect>
                                  </p:childTnLst>
                                </p:cTn>
                              </p:par>
                            </p:childTnLst>
                          </p:cTn>
                        </p:par>
                        <p:par>
                          <p:cTn id="26" fill="hold">
                            <p:stCondLst>
                              <p:cond delay="2500"/>
                            </p:stCondLst>
                            <p:childTnLst>
                              <p:par>
                                <p:cTn id="27" presetID="10" presetClass="entr" presetSubtype="0" fill="hold" nodeType="afterEffect">
                                  <p:stCondLst>
                                    <p:cond delay="500"/>
                                  </p:stCondLst>
                                  <p:childTnLst>
                                    <p:set>
                                      <p:cBhvr>
                                        <p:cTn id="28" dur="1" fill="hold">
                                          <p:stCondLst>
                                            <p:cond delay="0"/>
                                          </p:stCondLst>
                                        </p:cTn>
                                        <p:tgtEl>
                                          <p:spTgt spid="42"/>
                                        </p:tgtEl>
                                        <p:attrNameLst>
                                          <p:attrName>style.visibility</p:attrName>
                                        </p:attrNameLst>
                                      </p:cBhvr>
                                      <p:to>
                                        <p:strVal val="visible"/>
                                      </p:to>
                                    </p:set>
                                    <p:animEffect transition="in" filter="fade">
                                      <p:cBhvr>
                                        <p:cTn id="29" dur="500"/>
                                        <p:tgtEl>
                                          <p:spTgt spid="42"/>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grpId="0" nodeType="clickEffect">
                                  <p:stCondLst>
                                    <p:cond delay="0"/>
                                  </p:stCondLst>
                                  <p:childTnLst>
                                    <p:set>
                                      <p:cBhvr>
                                        <p:cTn id="33" dur="1" fill="hold">
                                          <p:stCondLst>
                                            <p:cond delay="0"/>
                                          </p:stCondLst>
                                        </p:cTn>
                                        <p:tgtEl>
                                          <p:spTgt spid="4">
                                            <p:txEl>
                                              <p:pRg st="0" end="0"/>
                                            </p:txEl>
                                          </p:spTgt>
                                        </p:tgtEl>
                                        <p:attrNameLst>
                                          <p:attrName>style.visibility</p:attrName>
                                        </p:attrNameLst>
                                      </p:cBhvr>
                                      <p:to>
                                        <p:strVal val="visible"/>
                                      </p:to>
                                    </p:set>
                                    <p:animEffect transition="in" filter="strips(downRight)">
                                      <p:cBhvr>
                                        <p:cTn id="3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Desarrollo</a:t>
            </a:r>
          </a:p>
        </p:txBody>
      </p:sp>
      <p:sp>
        <p:nvSpPr>
          <p:cNvPr id="3" name="Text Box 1053"/>
          <p:cNvSpPr txBox="1">
            <a:spLocks noChangeArrowheads="1"/>
          </p:cNvSpPr>
          <p:nvPr/>
        </p:nvSpPr>
        <p:spPr bwMode="auto">
          <a:xfrm>
            <a:off x="754200" y="1418783"/>
            <a:ext cx="7635600" cy="1569660"/>
          </a:xfrm>
          <a:prstGeom prst="rect">
            <a:avLst/>
          </a:prstGeom>
          <a:noFill/>
          <a:ln w="9525">
            <a:noFill/>
            <a:miter lim="800000"/>
            <a:headEnd/>
            <a:tailEnd/>
          </a:ln>
          <a:effectLst/>
        </p:spPr>
        <p:txBody>
          <a:bodyPr wrap="square">
            <a:spAutoFit/>
          </a:bodyPr>
          <a:lstStyle/>
          <a:p>
            <a:pPr algn="just" eaLnBrk="1" hangingPunct="1">
              <a:lnSpc>
                <a:spcPct val="140000"/>
              </a:lnSpc>
              <a:spcAft>
                <a:spcPct val="40000"/>
              </a:spcAft>
            </a:pPr>
            <a:r>
              <a:rPr lang="es-MX" sz="1600" b="0" dirty="0">
                <a:solidFill>
                  <a:srgbClr val="000066"/>
                </a:solidFill>
                <a:effectLst/>
                <a:cs typeface="Times New Roman" pitchFamily="18" charset="0"/>
              </a:rPr>
              <a:t>ACTIVIDAD 3</a:t>
            </a:r>
          </a:p>
          <a:p>
            <a:pPr marL="269875" indent="-269875" algn="just" eaLnBrk="1" hangingPunct="1">
              <a:lnSpc>
                <a:spcPct val="140000"/>
              </a:lnSpc>
              <a:spcAft>
                <a:spcPct val="40000"/>
              </a:spcAft>
            </a:pPr>
            <a:r>
              <a:rPr lang="es-MX" sz="1600" b="0" dirty="0">
                <a:solidFill>
                  <a:srgbClr val="000066"/>
                </a:solidFill>
                <a:effectLst/>
                <a:cs typeface="Times New Roman" pitchFamily="18" charset="0"/>
              </a:rPr>
              <a:t>1. Repita el experimento, mantenimiento constante la concentración de tiosulfato de sodio 1.5 [M] pero variando la concentración del ácido clorhídrico 0.3 [M], según se indica en la tabla 2.</a:t>
            </a:r>
            <a:endParaRPr lang="es-ES" sz="1600" b="0" dirty="0">
              <a:solidFill>
                <a:srgbClr val="000066"/>
              </a:solidFill>
              <a:effectLst/>
              <a:cs typeface="Times New Roman" pitchFamily="18"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794591542"/>
              </p:ext>
            </p:extLst>
          </p:nvPr>
        </p:nvGraphicFramePr>
        <p:xfrm>
          <a:off x="1835696" y="3054444"/>
          <a:ext cx="5472608" cy="2651760"/>
        </p:xfrm>
        <a:graphic>
          <a:graphicData uri="http://schemas.openxmlformats.org/drawingml/2006/table">
            <a:tbl>
              <a:tblPr firstRow="1" bandRow="1">
                <a:tableStyleId>{5C22544A-7EE6-4342-B048-85BDC9FD1C3A}</a:tableStyleId>
              </a:tblPr>
              <a:tblGrid>
                <a:gridCol w="990237">
                  <a:extLst>
                    <a:ext uri="{9D8B030D-6E8A-4147-A177-3AD203B41FA5}">
                      <a16:colId xmlns:a16="http://schemas.microsoft.com/office/drawing/2014/main" xmlns="" val="20000"/>
                    </a:ext>
                  </a:extLst>
                </a:gridCol>
                <a:gridCol w="1242011">
                  <a:extLst>
                    <a:ext uri="{9D8B030D-6E8A-4147-A177-3AD203B41FA5}">
                      <a16:colId xmlns:a16="http://schemas.microsoft.com/office/drawing/2014/main" xmlns="" val="20001"/>
                    </a:ext>
                  </a:extLst>
                </a:gridCol>
                <a:gridCol w="720080">
                  <a:extLst>
                    <a:ext uri="{9D8B030D-6E8A-4147-A177-3AD203B41FA5}">
                      <a16:colId xmlns:a16="http://schemas.microsoft.com/office/drawing/2014/main" xmlns="" val="20002"/>
                    </a:ext>
                  </a:extLst>
                </a:gridCol>
                <a:gridCol w="1656184">
                  <a:extLst>
                    <a:ext uri="{9D8B030D-6E8A-4147-A177-3AD203B41FA5}">
                      <a16:colId xmlns:a16="http://schemas.microsoft.com/office/drawing/2014/main" xmlns="" val="20003"/>
                    </a:ext>
                  </a:extLst>
                </a:gridCol>
                <a:gridCol w="864096">
                  <a:extLst>
                    <a:ext uri="{9D8B030D-6E8A-4147-A177-3AD203B41FA5}">
                      <a16:colId xmlns:a16="http://schemas.microsoft.com/office/drawing/2014/main" xmlns="" val="20004"/>
                    </a:ext>
                  </a:extLst>
                </a:gridCol>
              </a:tblGrid>
              <a:tr h="243000">
                <a:tc gridSpan="5">
                  <a:txBody>
                    <a:bodyPr/>
                    <a:lstStyle/>
                    <a:p>
                      <a:pPr algn="ctr"/>
                      <a:r>
                        <a:rPr lang="es-MX" sz="1400" b="0" dirty="0">
                          <a:solidFill>
                            <a:srgbClr val="000066"/>
                          </a:solidFill>
                          <a:latin typeface="Arial" panose="020B0604020202020204" pitchFamily="34" charset="0"/>
                          <a:cs typeface="Arial" panose="020B0604020202020204" pitchFamily="34" charset="0"/>
                        </a:rPr>
                        <a:t>Tabla 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FAE6"/>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extLst>
                  <a:ext uri="{0D108BD9-81ED-4DB2-BD59-A6C34878D82A}">
                    <a16:rowId xmlns:a16="http://schemas.microsoft.com/office/drawing/2014/main" xmlns="" val="10000"/>
                  </a:ext>
                </a:extLst>
              </a:tr>
              <a:tr h="243000">
                <a:tc gridSpan="5">
                  <a:txBody>
                    <a:bodyPr/>
                    <a:lstStyle/>
                    <a:p>
                      <a:pPr algn="ctr"/>
                      <a:r>
                        <a:rPr lang="es-MX" sz="1400" b="0" dirty="0">
                          <a:solidFill>
                            <a:srgbClr val="000066"/>
                          </a:solidFill>
                          <a:latin typeface="Arial" panose="020B0604020202020204" pitchFamily="34" charset="0"/>
                          <a:cs typeface="Arial" panose="020B0604020202020204" pitchFamily="34" charset="0"/>
                        </a:rPr>
                        <a:t>Variaciones en la concentración de ácido clorhídrico</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extLst>
                  <a:ext uri="{0D108BD9-81ED-4DB2-BD59-A6C34878D82A}">
                    <a16:rowId xmlns:a16="http://schemas.microsoft.com/office/drawing/2014/main" xmlns="" val="10001"/>
                  </a:ext>
                </a:extLst>
              </a:tr>
              <a:tr h="243000">
                <a:tc>
                  <a:txBody>
                    <a:bodyPr/>
                    <a:lstStyle/>
                    <a:p>
                      <a:pPr algn="ctr"/>
                      <a:r>
                        <a:rPr lang="es-MX" sz="1400" b="0" dirty="0">
                          <a:solidFill>
                            <a:srgbClr val="000066"/>
                          </a:solidFill>
                          <a:latin typeface="Arial" panose="020B0604020202020204" pitchFamily="34" charset="0"/>
                          <a:cs typeface="Arial" panose="020B0604020202020204" pitchFamily="34" charset="0"/>
                        </a:rPr>
                        <a:t>Ensayo</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err="1">
                          <a:solidFill>
                            <a:srgbClr val="000066"/>
                          </a:solidFill>
                          <a:latin typeface="Arial" panose="020B0604020202020204" pitchFamily="34" charset="0"/>
                          <a:cs typeface="Arial" panose="020B0604020202020204" pitchFamily="34" charset="0"/>
                        </a:rPr>
                        <a:t>HCl</a:t>
                      </a:r>
                      <a:r>
                        <a:rPr lang="es-MX" sz="1400" b="0" dirty="0">
                          <a:solidFill>
                            <a:srgbClr val="000066"/>
                          </a:solidFill>
                          <a:latin typeface="Arial" panose="020B0604020202020204" pitchFamily="34" charset="0"/>
                          <a:cs typeface="Arial" panose="020B0604020202020204" pitchFamily="34" charset="0"/>
                        </a:rPr>
                        <a:t> 0.3 [M]</a:t>
                      </a:r>
                    </a:p>
                    <a:p>
                      <a:pPr algn="ctr"/>
                      <a:r>
                        <a:rPr lang="es-MX" sz="1400" b="0" dirty="0">
                          <a:solidFill>
                            <a:srgbClr val="000066"/>
                          </a:solidFill>
                          <a:latin typeface="Arial" panose="020B0604020202020204" pitchFamily="34" charset="0"/>
                          <a:cs typeface="Arial" panose="020B0604020202020204" pitchFamily="34" charset="0"/>
                        </a:rPr>
                        <a:t>[</a:t>
                      </a:r>
                      <a:r>
                        <a:rPr lang="es-MX" sz="1400" b="0" dirty="0" err="1">
                          <a:solidFill>
                            <a:srgbClr val="000066"/>
                          </a:solidFill>
                          <a:latin typeface="Arial" panose="020B0604020202020204" pitchFamily="34" charset="0"/>
                          <a:cs typeface="Arial" panose="020B0604020202020204" pitchFamily="34" charset="0"/>
                        </a:rPr>
                        <a:t>mL</a:t>
                      </a:r>
                      <a:r>
                        <a:rPr lang="es-MX" sz="1400" b="0" dirty="0">
                          <a:solidFill>
                            <a:srgbClr val="000066"/>
                          </a:solidFill>
                          <a:latin typeface="Arial" panose="020B0604020202020204" pitchFamily="34" charset="0"/>
                          <a:cs typeface="Arial" panose="020B0604020202020204" pitchFamily="34" charset="0"/>
                        </a:rPr>
                        <a:t>]</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Agua</a:t>
                      </a:r>
                    </a:p>
                    <a:p>
                      <a:pPr algn="ctr"/>
                      <a:r>
                        <a:rPr lang="es-MX" sz="1400" b="0" dirty="0">
                          <a:solidFill>
                            <a:srgbClr val="000066"/>
                          </a:solidFill>
                          <a:latin typeface="Arial" panose="020B0604020202020204" pitchFamily="34" charset="0"/>
                          <a:cs typeface="Arial" panose="020B0604020202020204" pitchFamily="34" charset="0"/>
                        </a:rPr>
                        <a:t>[</a:t>
                      </a:r>
                      <a:r>
                        <a:rPr lang="es-MX" sz="1400" b="0" dirty="0" err="1">
                          <a:solidFill>
                            <a:srgbClr val="000066"/>
                          </a:solidFill>
                          <a:latin typeface="Arial" panose="020B0604020202020204" pitchFamily="34" charset="0"/>
                          <a:cs typeface="Arial" panose="020B0604020202020204" pitchFamily="34" charset="0"/>
                        </a:rPr>
                        <a:t>mL</a:t>
                      </a:r>
                      <a:r>
                        <a:rPr lang="es-MX" sz="1400" b="0" dirty="0">
                          <a:solidFill>
                            <a:srgbClr val="000066"/>
                          </a:solidFill>
                          <a:latin typeface="Arial" panose="020B0604020202020204" pitchFamily="34" charset="0"/>
                          <a:cs typeface="Arial" panose="020B0604020202020204" pitchFamily="34" charset="0"/>
                        </a:rPr>
                        <a:t>]</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Na</a:t>
                      </a:r>
                      <a:r>
                        <a:rPr lang="es-MX" sz="1400" b="0" baseline="-25000" dirty="0">
                          <a:solidFill>
                            <a:srgbClr val="000066"/>
                          </a:solidFill>
                          <a:latin typeface="Arial" panose="020B0604020202020204" pitchFamily="34" charset="0"/>
                          <a:cs typeface="Arial" panose="020B0604020202020204" pitchFamily="34" charset="0"/>
                        </a:rPr>
                        <a:t>2</a:t>
                      </a:r>
                      <a:r>
                        <a:rPr lang="es-MX" sz="1400" b="0" dirty="0">
                          <a:solidFill>
                            <a:srgbClr val="000066"/>
                          </a:solidFill>
                          <a:latin typeface="Arial" panose="020B0604020202020204" pitchFamily="34" charset="0"/>
                          <a:cs typeface="Arial" panose="020B0604020202020204" pitchFamily="34" charset="0"/>
                        </a:rPr>
                        <a:t>S</a:t>
                      </a:r>
                      <a:r>
                        <a:rPr lang="es-MX" sz="1400" b="0" baseline="-25000" dirty="0">
                          <a:solidFill>
                            <a:srgbClr val="000066"/>
                          </a:solidFill>
                          <a:latin typeface="Arial" panose="020B0604020202020204" pitchFamily="34" charset="0"/>
                          <a:cs typeface="Arial" panose="020B0604020202020204" pitchFamily="34" charset="0"/>
                        </a:rPr>
                        <a:t>2</a:t>
                      </a:r>
                      <a:r>
                        <a:rPr lang="es-MX" sz="1400" b="0" dirty="0">
                          <a:solidFill>
                            <a:srgbClr val="000066"/>
                          </a:solidFill>
                          <a:latin typeface="Arial" panose="020B0604020202020204" pitchFamily="34" charset="0"/>
                          <a:cs typeface="Arial" panose="020B0604020202020204" pitchFamily="34" charset="0"/>
                        </a:rPr>
                        <a:t>O</a:t>
                      </a:r>
                      <a:r>
                        <a:rPr lang="es-MX" sz="1400" b="0" baseline="-25000" dirty="0">
                          <a:solidFill>
                            <a:srgbClr val="000066"/>
                          </a:solidFill>
                          <a:latin typeface="Arial" panose="020B0604020202020204" pitchFamily="34" charset="0"/>
                          <a:cs typeface="Arial" panose="020B0604020202020204" pitchFamily="34" charset="0"/>
                        </a:rPr>
                        <a:t>3</a:t>
                      </a:r>
                      <a:r>
                        <a:rPr lang="es-MX" sz="1400" b="0" dirty="0">
                          <a:solidFill>
                            <a:srgbClr val="000066"/>
                          </a:solidFill>
                          <a:latin typeface="Arial" panose="020B0604020202020204" pitchFamily="34" charset="0"/>
                          <a:cs typeface="Arial" panose="020B0604020202020204" pitchFamily="34" charset="0"/>
                        </a:rPr>
                        <a:t> 1.5 [M]</a:t>
                      </a:r>
                    </a:p>
                    <a:p>
                      <a:pPr algn="ctr"/>
                      <a:r>
                        <a:rPr lang="es-MX" sz="1400" b="0" dirty="0">
                          <a:solidFill>
                            <a:srgbClr val="000066"/>
                          </a:solidFill>
                          <a:latin typeface="Arial" panose="020B0604020202020204" pitchFamily="34" charset="0"/>
                          <a:cs typeface="Arial" panose="020B0604020202020204" pitchFamily="34" charset="0"/>
                        </a:rPr>
                        <a:t>[</a:t>
                      </a:r>
                      <a:r>
                        <a:rPr lang="es-MX" sz="1400" b="0" dirty="0" err="1">
                          <a:solidFill>
                            <a:srgbClr val="000066"/>
                          </a:solidFill>
                          <a:latin typeface="Arial" panose="020B0604020202020204" pitchFamily="34" charset="0"/>
                          <a:cs typeface="Arial" panose="020B0604020202020204" pitchFamily="34" charset="0"/>
                        </a:rPr>
                        <a:t>mL</a:t>
                      </a:r>
                      <a:r>
                        <a:rPr lang="es-MX" sz="1400" b="0" dirty="0">
                          <a:solidFill>
                            <a:srgbClr val="000066"/>
                          </a:solidFill>
                          <a:latin typeface="Arial" panose="020B0604020202020204" pitchFamily="34" charset="0"/>
                          <a:cs typeface="Arial" panose="020B0604020202020204" pitchFamily="34" charset="0"/>
                        </a:rPr>
                        <a:t>]</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Tiempo</a:t>
                      </a:r>
                    </a:p>
                    <a:p>
                      <a:pPr algn="ctr"/>
                      <a:r>
                        <a:rPr lang="es-MX" sz="1400" b="0" dirty="0">
                          <a:solidFill>
                            <a:srgbClr val="000066"/>
                          </a:solidFill>
                          <a:latin typeface="Arial" panose="020B0604020202020204" pitchFamily="34" charset="0"/>
                          <a:cs typeface="Arial" panose="020B0604020202020204" pitchFamily="34" charset="0"/>
                        </a:rPr>
                        <a:t>[s]</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2"/>
                  </a:ext>
                </a:extLst>
              </a:tr>
              <a:tr h="243000">
                <a:tc>
                  <a:txBody>
                    <a:bodyPr/>
                    <a:lstStyle/>
                    <a:p>
                      <a:pPr algn="ctr"/>
                      <a:r>
                        <a:rPr lang="es-MX" sz="1400" b="0" dirty="0">
                          <a:solidFill>
                            <a:srgbClr val="000066"/>
                          </a:solidFill>
                          <a:latin typeface="Arial" panose="020B0604020202020204" pitchFamily="34" charset="0"/>
                          <a:cs typeface="Arial" panose="020B0604020202020204" pitchFamily="34" charset="0"/>
                        </a:rPr>
                        <a:t>1</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25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0</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3"/>
                  </a:ext>
                </a:extLst>
              </a:tr>
              <a:tr h="243000">
                <a:tc>
                  <a:txBody>
                    <a:bodyPr/>
                    <a:lstStyle/>
                    <a:p>
                      <a:pPr algn="ctr"/>
                      <a:r>
                        <a:rPr lang="es-MX" sz="1400" b="0" dirty="0">
                          <a:solidFill>
                            <a:srgbClr val="000066"/>
                          </a:solidFill>
                          <a:latin typeface="Arial" panose="020B0604020202020204" pitchFamily="34" charset="0"/>
                          <a:cs typeface="Arial" panose="020B0604020202020204" pitchFamily="34" charset="0"/>
                        </a:rPr>
                        <a:t>2</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20</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4"/>
                  </a:ext>
                </a:extLst>
              </a:tr>
              <a:tr h="243000">
                <a:tc>
                  <a:txBody>
                    <a:bodyPr/>
                    <a:lstStyle/>
                    <a:p>
                      <a:pPr algn="ctr"/>
                      <a:r>
                        <a:rPr lang="es-MX" sz="1400" b="0" dirty="0">
                          <a:solidFill>
                            <a:srgbClr val="000066"/>
                          </a:solidFill>
                          <a:latin typeface="Arial" panose="020B0604020202020204" pitchFamily="34" charset="0"/>
                          <a:cs typeface="Arial" panose="020B0604020202020204" pitchFamily="34" charset="0"/>
                        </a:rPr>
                        <a:t>3</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15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10</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5"/>
                  </a:ext>
                </a:extLst>
              </a:tr>
              <a:tr h="243000">
                <a:tc>
                  <a:txBody>
                    <a:bodyPr/>
                    <a:lstStyle/>
                    <a:p>
                      <a:pPr algn="ctr"/>
                      <a:r>
                        <a:rPr lang="es-MX" sz="1400" b="0" dirty="0">
                          <a:solidFill>
                            <a:srgbClr val="000066"/>
                          </a:solidFill>
                          <a:latin typeface="Arial" panose="020B0604020202020204" pitchFamily="34" charset="0"/>
                          <a:cs typeface="Arial" panose="020B0604020202020204" pitchFamily="34" charset="0"/>
                        </a:rPr>
                        <a:t>4</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10</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15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6"/>
                  </a:ext>
                </a:extLst>
              </a:tr>
              <a:tr h="243000">
                <a:tc>
                  <a:txBody>
                    <a:bodyPr/>
                    <a:lstStyle/>
                    <a:p>
                      <a:pPr algn="ctr"/>
                      <a:r>
                        <a:rPr lang="es-MX" sz="1400" b="0" dirty="0">
                          <a:solidFill>
                            <a:srgbClr val="000066"/>
                          </a:solidFill>
                          <a:latin typeface="Arial" panose="020B0604020202020204" pitchFamily="34" charset="0"/>
                          <a:cs typeface="Arial" panose="020B0604020202020204" pitchFamily="34" charset="0"/>
                        </a:rPr>
                        <a:t>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20</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u="sng"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41948158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3"/>
          <p:cNvSpPr txBox="1">
            <a:spLocks noChangeArrowheads="1"/>
          </p:cNvSpPr>
          <p:nvPr/>
        </p:nvSpPr>
        <p:spPr bwMode="auto">
          <a:xfrm>
            <a:off x="467545" y="1484784"/>
            <a:ext cx="8208912" cy="2899255"/>
          </a:xfrm>
          <a:prstGeom prst="rect">
            <a:avLst/>
          </a:prstGeom>
          <a:noFill/>
          <a:ln w="9525">
            <a:noFill/>
            <a:miter lim="800000"/>
            <a:headEnd/>
            <a:tailEnd/>
          </a:ln>
          <a:effectLst/>
        </p:spPr>
        <p:txBody>
          <a:bodyPr wrap="square">
            <a:spAutoFit/>
          </a:bodyPr>
          <a:lstStyle/>
          <a:p>
            <a:pPr marL="241300" marR="0" lvl="0" indent="-241300" algn="just" defTabSz="914400" eaLnBrk="1" fontAlgn="auto" latinLnBrk="0" hangingPunct="1">
              <a:lnSpc>
                <a:spcPct val="140000"/>
              </a:lnSpc>
              <a:spcBef>
                <a:spcPts val="0"/>
              </a:spcBef>
              <a:spcAft>
                <a:spcPct val="40000"/>
              </a:spcAft>
              <a:buClrTx/>
              <a:buSzTx/>
              <a:buFontTx/>
              <a:buNone/>
              <a:tabLst>
                <a:tab pos="228600" algn="l"/>
              </a:tabLst>
              <a:defRPr/>
            </a:pPr>
            <a:r>
              <a:rPr kumimoji="0" lang="es-ES" sz="1600" i="0" u="none" strike="noStrike" kern="0" cap="none" spc="0" normalizeH="0" baseline="0" noProof="0" dirty="0">
                <a:ln>
                  <a:noFill/>
                </a:ln>
                <a:solidFill>
                  <a:srgbClr val="000066"/>
                </a:solidFill>
                <a:effectLst/>
                <a:uLnTx/>
                <a:uFillTx/>
              </a:rPr>
              <a:t>El alumno:</a:t>
            </a:r>
          </a:p>
          <a:p>
            <a:pPr marL="241300" marR="0" lvl="0" indent="-241300" algn="just" defTabSz="914400" eaLnBrk="1" fontAlgn="auto" latinLnBrk="0" hangingPunct="1">
              <a:lnSpc>
                <a:spcPct val="140000"/>
              </a:lnSpc>
              <a:spcBef>
                <a:spcPts val="0"/>
              </a:spcBef>
              <a:spcAft>
                <a:spcPct val="40000"/>
              </a:spcAft>
              <a:buClrTx/>
              <a:buSzTx/>
              <a:buFontTx/>
              <a:buNone/>
              <a:tabLst>
                <a:tab pos="228600" algn="l"/>
              </a:tabLst>
              <a:defRPr/>
            </a:pPr>
            <a:r>
              <a:rPr lang="es-MX" sz="1600" b="0" kern="0" dirty="0">
                <a:solidFill>
                  <a:srgbClr val="000066"/>
                </a:solidFill>
                <a:effectLst/>
                <a:cs typeface="Times New Roman" pitchFamily="18" charset="0"/>
              </a:rPr>
              <a:t>1. Comprenderá la influencia de la concentración en la rapidez de una reacción química.</a:t>
            </a:r>
          </a:p>
          <a:p>
            <a:pPr marL="241300" marR="0" lvl="0" indent="-241300" algn="just" defTabSz="914400" eaLnBrk="1" fontAlgn="auto" latinLnBrk="0" hangingPunct="1">
              <a:lnSpc>
                <a:spcPct val="140000"/>
              </a:lnSpc>
              <a:spcBef>
                <a:spcPts val="0"/>
              </a:spcBef>
              <a:spcAft>
                <a:spcPct val="40000"/>
              </a:spcAft>
              <a:buClrTx/>
              <a:buSzTx/>
              <a:buFontTx/>
              <a:buNone/>
              <a:tabLst>
                <a:tab pos="228600" algn="l"/>
              </a:tabLst>
              <a:defRPr/>
            </a:pPr>
            <a:r>
              <a:rPr lang="es-MX" sz="1600" b="0" kern="0" dirty="0">
                <a:solidFill>
                  <a:srgbClr val="000066"/>
                </a:solidFill>
                <a:effectLst/>
                <a:cs typeface="Times New Roman" pitchFamily="18" charset="0"/>
              </a:rPr>
              <a:t>2. Determinará el valor experimental del orden de la reacción química con respecto a cada reactivo.</a:t>
            </a:r>
          </a:p>
          <a:p>
            <a:pPr marL="241300" marR="0" lvl="0" indent="-241300" algn="just" defTabSz="914400" eaLnBrk="1" fontAlgn="auto" latinLnBrk="0" hangingPunct="1">
              <a:lnSpc>
                <a:spcPct val="140000"/>
              </a:lnSpc>
              <a:spcBef>
                <a:spcPts val="0"/>
              </a:spcBef>
              <a:spcAft>
                <a:spcPct val="40000"/>
              </a:spcAft>
              <a:buClrTx/>
              <a:buSzTx/>
              <a:buFontTx/>
              <a:buNone/>
              <a:tabLst>
                <a:tab pos="228600" algn="l"/>
              </a:tabLst>
              <a:defRPr/>
            </a:pPr>
            <a:r>
              <a:rPr lang="es-MX" sz="1600" b="0" kern="0" dirty="0">
                <a:solidFill>
                  <a:srgbClr val="000066"/>
                </a:solidFill>
                <a:effectLst/>
                <a:cs typeface="Times New Roman" pitchFamily="18" charset="0"/>
              </a:rPr>
              <a:t>3. Determinará el valor experimental del orden total de una reacción química.</a:t>
            </a:r>
          </a:p>
          <a:p>
            <a:pPr marL="241300" marR="0" lvl="0" indent="-241300" algn="just" defTabSz="914400" eaLnBrk="1" fontAlgn="auto" latinLnBrk="0" hangingPunct="1">
              <a:lnSpc>
                <a:spcPct val="140000"/>
              </a:lnSpc>
              <a:spcBef>
                <a:spcPts val="0"/>
              </a:spcBef>
              <a:spcAft>
                <a:spcPct val="40000"/>
              </a:spcAft>
              <a:buClrTx/>
              <a:buSzTx/>
              <a:buFontTx/>
              <a:buNone/>
              <a:tabLst>
                <a:tab pos="228600" algn="l"/>
              </a:tabLst>
              <a:defRPr/>
            </a:pPr>
            <a:r>
              <a:rPr lang="es-MX" sz="1600" b="0" kern="0" dirty="0">
                <a:solidFill>
                  <a:srgbClr val="000066"/>
                </a:solidFill>
                <a:effectLst/>
                <a:cs typeface="Times New Roman" pitchFamily="18" charset="0"/>
              </a:rPr>
              <a:t>4. Determinará el valor experimental de la constante aparente de rapidez de una reacción química por el método diferencial. </a:t>
            </a:r>
            <a:endParaRPr kumimoji="0" lang="es-ES" sz="1600" b="0" i="0" u="none" strike="noStrike" kern="0" cap="none" spc="0" normalizeH="0" baseline="0" noProof="0" dirty="0">
              <a:ln>
                <a:noFill/>
              </a:ln>
              <a:solidFill>
                <a:srgbClr val="000066"/>
              </a:solidFill>
              <a:effectLst/>
              <a:uLnTx/>
              <a:uFillTx/>
            </a:endParaRPr>
          </a:p>
        </p:txBody>
      </p:sp>
      <p:sp>
        <p:nvSpPr>
          <p:cNvPr id="7"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1800" i="0" u="none" strike="noStrike" kern="0" cap="none" spc="0" normalizeH="0" baseline="0" noProof="0" dirty="0">
                <a:ln>
                  <a:noFill/>
                </a:ln>
                <a:solidFill>
                  <a:srgbClr val="000099"/>
                </a:solidFill>
                <a:effectLst/>
                <a:uLnTx/>
                <a:uFillTx/>
              </a:rPr>
              <a:t>Objetivos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strips(downRight)">
                                      <p:cBhvr>
                                        <p:cTn id="11" dur="500"/>
                                        <p:tgtEl>
                                          <p:spTgt spid="6">
                                            <p:txEl>
                                              <p:pRg st="1" end="1"/>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strips(downRight)">
                                      <p:cBhvr>
                                        <p:cTn id="15" dur="500"/>
                                        <p:tgtEl>
                                          <p:spTgt spid="6">
                                            <p:txEl>
                                              <p:pRg st="2" end="2"/>
                                            </p:txEl>
                                          </p:spTgt>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strips(downRight)">
                                      <p:cBhvr>
                                        <p:cTn id="19" dur="500"/>
                                        <p:tgtEl>
                                          <p:spTgt spid="6">
                                            <p:txEl>
                                              <p:pRg st="3" end="3"/>
                                            </p:txEl>
                                          </p:spTgt>
                                        </p:tgtEl>
                                      </p:cBhvr>
                                    </p:animEffect>
                                  </p:childTnLst>
                                </p:cTn>
                              </p:par>
                            </p:childTnLst>
                          </p:cTn>
                        </p:par>
                        <p:par>
                          <p:cTn id="20" fill="hold">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strips(downRight)">
                                      <p:cBhvr>
                                        <p:cTn id="2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Desarrollo</a:t>
            </a:r>
          </a:p>
        </p:txBody>
      </p:sp>
      <p:sp>
        <p:nvSpPr>
          <p:cNvPr id="3" name="Text Box 1053"/>
          <p:cNvSpPr txBox="1">
            <a:spLocks noChangeArrowheads="1"/>
          </p:cNvSpPr>
          <p:nvPr/>
        </p:nvSpPr>
        <p:spPr bwMode="auto">
          <a:xfrm>
            <a:off x="755576" y="1430506"/>
            <a:ext cx="7635600" cy="2357568"/>
          </a:xfrm>
          <a:prstGeom prst="rect">
            <a:avLst/>
          </a:prstGeom>
          <a:noFill/>
          <a:ln w="9525">
            <a:noFill/>
            <a:miter lim="800000"/>
            <a:headEnd/>
            <a:tailEnd/>
          </a:ln>
          <a:effectLst/>
        </p:spPr>
        <p:txBody>
          <a:bodyPr wrap="square">
            <a:spAutoFit/>
          </a:bodyPr>
          <a:lstStyle/>
          <a:p>
            <a:pPr algn="just" eaLnBrk="1" hangingPunct="1">
              <a:lnSpc>
                <a:spcPct val="140000"/>
              </a:lnSpc>
              <a:spcAft>
                <a:spcPct val="40000"/>
              </a:spcAft>
            </a:pPr>
            <a:r>
              <a:rPr lang="es-MX" sz="1600" b="0" dirty="0">
                <a:solidFill>
                  <a:srgbClr val="000066"/>
                </a:solidFill>
                <a:effectLst/>
                <a:cs typeface="Times New Roman" pitchFamily="18" charset="0"/>
              </a:rPr>
              <a:t>ACTIVIDAD 4</a:t>
            </a:r>
          </a:p>
          <a:p>
            <a:pPr marL="269875" indent="-269875" algn="just" eaLnBrk="1" hangingPunct="1">
              <a:lnSpc>
                <a:spcPct val="140000"/>
              </a:lnSpc>
              <a:spcAft>
                <a:spcPct val="40000"/>
              </a:spcAft>
            </a:pPr>
            <a:r>
              <a:rPr lang="es-MX" sz="1600" b="0" dirty="0">
                <a:solidFill>
                  <a:srgbClr val="000066"/>
                </a:solidFill>
                <a:effectLst/>
                <a:cs typeface="Times New Roman" pitchFamily="18" charset="0"/>
              </a:rPr>
              <a:t>1. Realice los cálculos necesarios para determinar la concentración de </a:t>
            </a:r>
            <a:r>
              <a:rPr lang="es-MX" sz="1600" b="0" dirty="0" err="1">
                <a:solidFill>
                  <a:srgbClr val="000066"/>
                </a:solidFill>
                <a:effectLst/>
                <a:cs typeface="Times New Roman" pitchFamily="18" charset="0"/>
              </a:rPr>
              <a:t>HCl</a:t>
            </a:r>
            <a:r>
              <a:rPr lang="es-MX" sz="1600" b="0" dirty="0">
                <a:solidFill>
                  <a:srgbClr val="000066"/>
                </a:solidFill>
                <a:effectLst/>
                <a:cs typeface="Times New Roman" pitchFamily="18" charset="0"/>
              </a:rPr>
              <a:t> y tiosulfato de sodio que se utilizan en este experimento para llenar la tabla 3 y 4.</a:t>
            </a:r>
          </a:p>
          <a:p>
            <a:pPr marL="269875" indent="-269875" algn="just" eaLnBrk="1" hangingPunct="1">
              <a:lnSpc>
                <a:spcPct val="140000"/>
              </a:lnSpc>
              <a:spcAft>
                <a:spcPct val="40000"/>
              </a:spcAft>
            </a:pPr>
            <a:r>
              <a:rPr lang="es-MX" sz="1600" b="0" dirty="0">
                <a:solidFill>
                  <a:srgbClr val="000066"/>
                </a:solidFill>
                <a:effectLst/>
                <a:cs typeface="Times New Roman" pitchFamily="18" charset="0"/>
              </a:rPr>
              <a:t>2. Con base en los datos de la tabla 1 estime la rapidez como la inversa del tiempo (v = 1/tiempo [s]) para cada concentración de tiosulfato de sodio y completa la tabla 3.</a:t>
            </a:r>
            <a:endParaRPr lang="es-ES" sz="1600" b="0" dirty="0">
              <a:solidFill>
                <a:srgbClr val="000066"/>
              </a:solidFill>
              <a:effectLst/>
              <a:cs typeface="Times New Roman" pitchFamily="18" charset="0"/>
            </a:endParaRPr>
          </a:p>
        </p:txBody>
      </p:sp>
      <p:graphicFrame>
        <p:nvGraphicFramePr>
          <p:cNvPr id="7" name="Tabla 6"/>
          <p:cNvGraphicFramePr>
            <a:graphicFrameLocks noGrp="1"/>
          </p:cNvGraphicFramePr>
          <p:nvPr>
            <p:extLst>
              <p:ext uri="{D42A27DB-BD31-4B8C-83A1-F6EECF244321}">
                <p14:modId xmlns:p14="http://schemas.microsoft.com/office/powerpoint/2010/main" val="3991190755"/>
              </p:ext>
            </p:extLst>
          </p:nvPr>
        </p:nvGraphicFramePr>
        <p:xfrm>
          <a:off x="1547664" y="3770344"/>
          <a:ext cx="6048672" cy="2560320"/>
        </p:xfrm>
        <a:graphic>
          <a:graphicData uri="http://schemas.openxmlformats.org/drawingml/2006/table">
            <a:tbl>
              <a:tblPr firstRow="1" bandRow="1">
                <a:tableStyleId>{5C22544A-7EE6-4342-B048-85BDC9FD1C3A}</a:tableStyleId>
              </a:tblPr>
              <a:tblGrid>
                <a:gridCol w="990237">
                  <a:extLst>
                    <a:ext uri="{9D8B030D-6E8A-4147-A177-3AD203B41FA5}">
                      <a16:colId xmlns:a16="http://schemas.microsoft.com/office/drawing/2014/main" xmlns="" val="20000"/>
                    </a:ext>
                  </a:extLst>
                </a:gridCol>
                <a:gridCol w="1962091">
                  <a:extLst>
                    <a:ext uri="{9D8B030D-6E8A-4147-A177-3AD203B41FA5}">
                      <a16:colId xmlns:a16="http://schemas.microsoft.com/office/drawing/2014/main" xmlns="" val="20001"/>
                    </a:ext>
                  </a:extLst>
                </a:gridCol>
                <a:gridCol w="1008112">
                  <a:extLst>
                    <a:ext uri="{9D8B030D-6E8A-4147-A177-3AD203B41FA5}">
                      <a16:colId xmlns:a16="http://schemas.microsoft.com/office/drawing/2014/main" xmlns="" val="20002"/>
                    </a:ext>
                  </a:extLst>
                </a:gridCol>
                <a:gridCol w="1296144">
                  <a:extLst>
                    <a:ext uri="{9D8B030D-6E8A-4147-A177-3AD203B41FA5}">
                      <a16:colId xmlns:a16="http://schemas.microsoft.com/office/drawing/2014/main" xmlns="" val="20003"/>
                    </a:ext>
                  </a:extLst>
                </a:gridCol>
                <a:gridCol w="792088">
                  <a:extLst>
                    <a:ext uri="{9D8B030D-6E8A-4147-A177-3AD203B41FA5}">
                      <a16:colId xmlns:a16="http://schemas.microsoft.com/office/drawing/2014/main" xmlns="" val="20004"/>
                    </a:ext>
                  </a:extLst>
                </a:gridCol>
              </a:tblGrid>
              <a:tr h="288032">
                <a:tc gridSpan="5">
                  <a:txBody>
                    <a:bodyPr/>
                    <a:lstStyle/>
                    <a:p>
                      <a:pPr algn="ctr"/>
                      <a:r>
                        <a:rPr lang="es-MX" sz="1400" b="0" dirty="0">
                          <a:solidFill>
                            <a:srgbClr val="000066"/>
                          </a:solidFill>
                          <a:latin typeface="Arial" panose="020B0604020202020204" pitchFamily="34" charset="0"/>
                          <a:cs typeface="Arial" panose="020B0604020202020204" pitchFamily="34" charset="0"/>
                        </a:rPr>
                        <a:t>Tabla 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extLst>
                  <a:ext uri="{0D108BD9-81ED-4DB2-BD59-A6C34878D82A}">
                    <a16:rowId xmlns:a16="http://schemas.microsoft.com/office/drawing/2014/main" xmlns="" val="10000"/>
                  </a:ext>
                </a:extLst>
              </a:tr>
              <a:tr h="243000">
                <a:tc>
                  <a:txBody>
                    <a:bodyPr/>
                    <a:lstStyle/>
                    <a:p>
                      <a:pPr algn="ctr"/>
                      <a:r>
                        <a:rPr lang="es-MX" sz="1400" b="0" dirty="0">
                          <a:solidFill>
                            <a:srgbClr val="000066"/>
                          </a:solidFill>
                          <a:latin typeface="Arial" panose="020B0604020202020204" pitchFamily="34" charset="0"/>
                          <a:cs typeface="Arial" panose="020B0604020202020204" pitchFamily="34" charset="0"/>
                        </a:rPr>
                        <a:t>Ensayo</a:t>
                      </a:r>
                    </a:p>
                  </a:txBody>
                  <a:tcPr anchor="ctr" anchorCtr="1">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Concentración</a:t>
                      </a:r>
                      <a:r>
                        <a:rPr lang="es-MX" sz="1400" b="0" baseline="0" dirty="0">
                          <a:solidFill>
                            <a:srgbClr val="000066"/>
                          </a:solidFill>
                          <a:latin typeface="Arial" panose="020B0604020202020204" pitchFamily="34" charset="0"/>
                          <a:cs typeface="Arial" panose="020B0604020202020204" pitchFamily="34" charset="0"/>
                        </a:rPr>
                        <a:t> de </a:t>
                      </a:r>
                      <a:r>
                        <a:rPr lang="es-MX" sz="1400" b="0" dirty="0">
                          <a:solidFill>
                            <a:srgbClr val="000066"/>
                          </a:solidFill>
                          <a:latin typeface="Arial" panose="020B0604020202020204" pitchFamily="34" charset="0"/>
                          <a:cs typeface="Arial" panose="020B0604020202020204" pitchFamily="34" charset="0"/>
                        </a:rPr>
                        <a:t>Na</a:t>
                      </a:r>
                      <a:r>
                        <a:rPr lang="es-MX" sz="1400" b="0" baseline="-25000" dirty="0">
                          <a:solidFill>
                            <a:srgbClr val="000066"/>
                          </a:solidFill>
                          <a:latin typeface="Arial" panose="020B0604020202020204" pitchFamily="34" charset="0"/>
                          <a:cs typeface="Arial" panose="020B0604020202020204" pitchFamily="34" charset="0"/>
                        </a:rPr>
                        <a:t>2</a:t>
                      </a:r>
                      <a:r>
                        <a:rPr lang="es-MX" sz="1400" b="0" dirty="0">
                          <a:solidFill>
                            <a:srgbClr val="000066"/>
                          </a:solidFill>
                          <a:latin typeface="Arial" panose="020B0604020202020204" pitchFamily="34" charset="0"/>
                          <a:cs typeface="Arial" panose="020B0604020202020204" pitchFamily="34" charset="0"/>
                        </a:rPr>
                        <a:t>S</a:t>
                      </a:r>
                      <a:r>
                        <a:rPr lang="es-MX" sz="1400" b="0" baseline="-25000" dirty="0">
                          <a:solidFill>
                            <a:srgbClr val="000066"/>
                          </a:solidFill>
                          <a:latin typeface="Arial" panose="020B0604020202020204" pitchFamily="34" charset="0"/>
                          <a:cs typeface="Arial" panose="020B0604020202020204" pitchFamily="34" charset="0"/>
                        </a:rPr>
                        <a:t>2</a:t>
                      </a:r>
                      <a:r>
                        <a:rPr lang="es-MX" sz="1400" b="0" dirty="0">
                          <a:solidFill>
                            <a:srgbClr val="000066"/>
                          </a:solidFill>
                          <a:latin typeface="Arial" panose="020B0604020202020204" pitchFamily="34" charset="0"/>
                          <a:cs typeface="Arial" panose="020B0604020202020204" pitchFamily="34" charset="0"/>
                        </a:rPr>
                        <a:t>O</a:t>
                      </a:r>
                      <a:r>
                        <a:rPr lang="es-MX" sz="1400" b="0" baseline="-25000" dirty="0">
                          <a:solidFill>
                            <a:srgbClr val="000066"/>
                          </a:solidFill>
                          <a:latin typeface="Arial" panose="020B0604020202020204" pitchFamily="34" charset="0"/>
                          <a:cs typeface="Arial" panose="020B0604020202020204" pitchFamily="34" charset="0"/>
                        </a:rPr>
                        <a:t>3</a:t>
                      </a:r>
                      <a:r>
                        <a:rPr lang="es-MX" sz="1400" b="0" dirty="0">
                          <a:solidFill>
                            <a:srgbClr val="000066"/>
                          </a:solidFill>
                          <a:latin typeface="Arial" panose="020B0604020202020204" pitchFamily="34" charset="0"/>
                          <a:cs typeface="Arial" panose="020B0604020202020204" pitchFamily="34" charset="0"/>
                        </a:rPr>
                        <a:t> en la mezcla</a:t>
                      </a:r>
                    </a:p>
                    <a:p>
                      <a:pPr algn="ctr"/>
                      <a:r>
                        <a:rPr lang="es-MX" sz="1400" b="0" dirty="0">
                          <a:solidFill>
                            <a:srgbClr val="000066"/>
                          </a:solidFill>
                          <a:latin typeface="Arial" panose="020B0604020202020204" pitchFamily="34" charset="0"/>
                          <a:cs typeface="Arial" panose="020B0604020202020204" pitchFamily="34" charset="0"/>
                        </a:rPr>
                        <a:t>[M]</a:t>
                      </a:r>
                    </a:p>
                  </a:txBody>
                  <a:tcPr anchor="ctr" anchorCtr="1">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Rapidez</a:t>
                      </a:r>
                    </a:p>
                    <a:p>
                      <a:pPr algn="ctr"/>
                      <a:r>
                        <a:rPr lang="es-MX" sz="1400" b="0" dirty="0">
                          <a:solidFill>
                            <a:srgbClr val="000066"/>
                          </a:solidFill>
                          <a:latin typeface="Arial" panose="020B0604020202020204" pitchFamily="34" charset="0"/>
                          <a:cs typeface="Arial" panose="020B0604020202020204" pitchFamily="34" charset="0"/>
                        </a:rPr>
                        <a:t>1/[s]</a:t>
                      </a:r>
                    </a:p>
                  </a:txBody>
                  <a:tcPr anchor="ctr" anchorCtr="1">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log [Na</a:t>
                      </a:r>
                      <a:r>
                        <a:rPr lang="es-MX" sz="1400" b="0" baseline="-25000" dirty="0">
                          <a:solidFill>
                            <a:srgbClr val="000066"/>
                          </a:solidFill>
                          <a:latin typeface="Arial" panose="020B0604020202020204" pitchFamily="34" charset="0"/>
                          <a:cs typeface="Arial" panose="020B0604020202020204" pitchFamily="34" charset="0"/>
                        </a:rPr>
                        <a:t>2</a:t>
                      </a:r>
                      <a:r>
                        <a:rPr lang="es-MX" sz="1400" b="0" dirty="0">
                          <a:solidFill>
                            <a:srgbClr val="000066"/>
                          </a:solidFill>
                          <a:latin typeface="Arial" panose="020B0604020202020204" pitchFamily="34" charset="0"/>
                          <a:cs typeface="Arial" panose="020B0604020202020204" pitchFamily="34" charset="0"/>
                        </a:rPr>
                        <a:t>S</a:t>
                      </a:r>
                      <a:r>
                        <a:rPr lang="es-MX" sz="1400" b="0" baseline="-25000" dirty="0">
                          <a:solidFill>
                            <a:srgbClr val="000066"/>
                          </a:solidFill>
                          <a:latin typeface="Arial" panose="020B0604020202020204" pitchFamily="34" charset="0"/>
                          <a:cs typeface="Arial" panose="020B0604020202020204" pitchFamily="34" charset="0"/>
                        </a:rPr>
                        <a:t>2</a:t>
                      </a:r>
                      <a:r>
                        <a:rPr lang="es-MX" sz="1400" b="0" dirty="0">
                          <a:solidFill>
                            <a:srgbClr val="000066"/>
                          </a:solidFill>
                          <a:latin typeface="Arial" panose="020B0604020202020204" pitchFamily="34" charset="0"/>
                          <a:cs typeface="Arial" panose="020B0604020202020204" pitchFamily="34" charset="0"/>
                        </a:rPr>
                        <a:t>O</a:t>
                      </a:r>
                      <a:r>
                        <a:rPr lang="es-MX" sz="1400" b="0" baseline="-25000" dirty="0">
                          <a:solidFill>
                            <a:srgbClr val="000066"/>
                          </a:solidFill>
                          <a:latin typeface="Arial" panose="020B0604020202020204" pitchFamily="34" charset="0"/>
                          <a:cs typeface="Arial" panose="020B0604020202020204" pitchFamily="34" charset="0"/>
                        </a:rPr>
                        <a:t>3</a:t>
                      </a:r>
                      <a:r>
                        <a:rPr lang="es-MX" sz="1400" b="0" dirty="0">
                          <a:solidFill>
                            <a:srgbClr val="000066"/>
                          </a:solidFill>
                          <a:latin typeface="Arial" panose="020B0604020202020204" pitchFamily="34" charset="0"/>
                          <a:cs typeface="Arial" panose="020B0604020202020204" pitchFamily="34" charset="0"/>
                        </a:rPr>
                        <a:t>]</a:t>
                      </a:r>
                    </a:p>
                  </a:txBody>
                  <a:tcPr anchor="ctr" anchorCtr="1">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log (v)</a:t>
                      </a:r>
                    </a:p>
                  </a:txBody>
                  <a:tcPr anchor="ctr" anchorCtr="1">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1"/>
                  </a:ext>
                </a:extLst>
              </a:tr>
              <a:tr h="243000">
                <a:tc>
                  <a:txBody>
                    <a:bodyPr/>
                    <a:lstStyle/>
                    <a:p>
                      <a:pPr algn="ctr"/>
                      <a:r>
                        <a:rPr lang="es-MX" sz="1400" b="0" dirty="0">
                          <a:solidFill>
                            <a:srgbClr val="000066"/>
                          </a:solidFill>
                          <a:latin typeface="Arial" panose="020B0604020202020204" pitchFamily="34" charset="0"/>
                          <a:cs typeface="Arial" panose="020B0604020202020204" pitchFamily="34" charset="0"/>
                        </a:rPr>
                        <a:t>1</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2"/>
                  </a:ext>
                </a:extLst>
              </a:tr>
              <a:tr h="243000">
                <a:tc>
                  <a:txBody>
                    <a:bodyPr/>
                    <a:lstStyle/>
                    <a:p>
                      <a:pPr algn="ctr"/>
                      <a:r>
                        <a:rPr lang="es-MX" sz="1400" b="0" dirty="0">
                          <a:solidFill>
                            <a:srgbClr val="000066"/>
                          </a:solidFill>
                          <a:latin typeface="Arial" panose="020B0604020202020204" pitchFamily="34" charset="0"/>
                          <a:cs typeface="Arial" panose="020B0604020202020204" pitchFamily="34" charset="0"/>
                        </a:rPr>
                        <a:t>2</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3"/>
                  </a:ext>
                </a:extLst>
              </a:tr>
              <a:tr h="243000">
                <a:tc>
                  <a:txBody>
                    <a:bodyPr/>
                    <a:lstStyle/>
                    <a:p>
                      <a:pPr algn="ctr"/>
                      <a:r>
                        <a:rPr lang="es-MX" sz="1400" b="0" dirty="0">
                          <a:solidFill>
                            <a:srgbClr val="000066"/>
                          </a:solidFill>
                          <a:latin typeface="Arial" panose="020B0604020202020204" pitchFamily="34" charset="0"/>
                          <a:cs typeface="Arial" panose="020B0604020202020204" pitchFamily="34" charset="0"/>
                        </a:rPr>
                        <a:t>3</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4"/>
                  </a:ext>
                </a:extLst>
              </a:tr>
              <a:tr h="243000">
                <a:tc>
                  <a:txBody>
                    <a:bodyPr/>
                    <a:lstStyle/>
                    <a:p>
                      <a:pPr algn="ctr"/>
                      <a:r>
                        <a:rPr lang="es-MX" sz="1400" b="0" dirty="0">
                          <a:solidFill>
                            <a:srgbClr val="000066"/>
                          </a:solidFill>
                          <a:latin typeface="Arial" panose="020B0604020202020204" pitchFamily="34" charset="0"/>
                          <a:cs typeface="Arial" panose="020B0604020202020204" pitchFamily="34" charset="0"/>
                        </a:rPr>
                        <a:t>4</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5"/>
                  </a:ext>
                </a:extLst>
              </a:tr>
              <a:tr h="243000">
                <a:tc>
                  <a:txBody>
                    <a:bodyPr/>
                    <a:lstStyle/>
                    <a:p>
                      <a:pPr algn="ctr"/>
                      <a:r>
                        <a:rPr lang="es-MX" sz="1400" b="0" dirty="0">
                          <a:solidFill>
                            <a:srgbClr val="000066"/>
                          </a:solidFill>
                          <a:latin typeface="Arial" panose="020B0604020202020204" pitchFamily="34" charset="0"/>
                          <a:cs typeface="Arial" panose="020B0604020202020204" pitchFamily="34" charset="0"/>
                        </a:rPr>
                        <a:t>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u="sng"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0133795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Desarrollo</a:t>
            </a:r>
          </a:p>
        </p:txBody>
      </p:sp>
      <p:sp>
        <p:nvSpPr>
          <p:cNvPr id="3" name="Text Box 1053"/>
          <p:cNvSpPr txBox="1">
            <a:spLocks noChangeArrowheads="1"/>
          </p:cNvSpPr>
          <p:nvPr/>
        </p:nvSpPr>
        <p:spPr bwMode="auto">
          <a:xfrm>
            <a:off x="754200" y="1302529"/>
            <a:ext cx="7635600" cy="1874872"/>
          </a:xfrm>
          <a:prstGeom prst="rect">
            <a:avLst/>
          </a:prstGeom>
          <a:noFill/>
          <a:ln w="9525">
            <a:noFill/>
            <a:miter lim="800000"/>
            <a:headEnd/>
            <a:tailEnd/>
          </a:ln>
          <a:effectLst/>
        </p:spPr>
        <p:txBody>
          <a:bodyPr wrap="square">
            <a:spAutoFit/>
          </a:bodyPr>
          <a:lstStyle/>
          <a:p>
            <a:pPr marL="269875" indent="-269875" algn="just" eaLnBrk="1" hangingPunct="1">
              <a:lnSpc>
                <a:spcPct val="140000"/>
              </a:lnSpc>
              <a:spcAft>
                <a:spcPct val="40000"/>
              </a:spcAft>
            </a:pPr>
            <a:r>
              <a:rPr lang="es-MX" sz="1600" b="0" dirty="0">
                <a:solidFill>
                  <a:srgbClr val="000066"/>
                </a:solidFill>
                <a:effectLst/>
                <a:cs typeface="Times New Roman" pitchFamily="18" charset="0"/>
              </a:rPr>
              <a:t>3. Represente en una gráfica, usando las escalas apropiadas, el logaritmo decimal de la </a:t>
            </a:r>
            <a:r>
              <a:rPr lang="es-MX" sz="1600" b="0" kern="0" dirty="0">
                <a:solidFill>
                  <a:srgbClr val="000066"/>
                </a:solidFill>
                <a:effectLst/>
                <a:cs typeface="Times New Roman" pitchFamily="18" charset="0"/>
              </a:rPr>
              <a:t>rapidez</a:t>
            </a:r>
            <a:r>
              <a:rPr lang="es-MX" sz="1600" b="0" dirty="0">
                <a:solidFill>
                  <a:srgbClr val="000066"/>
                </a:solidFill>
                <a:effectLst/>
                <a:cs typeface="Times New Roman" pitchFamily="18" charset="0"/>
              </a:rPr>
              <a:t> en función del logaritmo decimal de la concentración de tiosulfato de sodio.</a:t>
            </a:r>
          </a:p>
          <a:p>
            <a:pPr marL="269875" indent="-269875" algn="just" eaLnBrk="1" hangingPunct="1">
              <a:lnSpc>
                <a:spcPct val="140000"/>
              </a:lnSpc>
              <a:spcAft>
                <a:spcPct val="40000"/>
              </a:spcAft>
            </a:pPr>
            <a:r>
              <a:rPr lang="es-MX" sz="1600" b="0" dirty="0">
                <a:solidFill>
                  <a:srgbClr val="000066"/>
                </a:solidFill>
                <a:effectLst/>
                <a:cs typeface="Times New Roman" pitchFamily="18" charset="0"/>
              </a:rPr>
              <a:t>4. Repita los pasos 1, 2 y 3 de esta actividad para los datos del ácido clorhídrico y complete la tabla 4.</a:t>
            </a:r>
            <a:endParaRPr lang="es-ES" sz="1600" b="0" dirty="0">
              <a:solidFill>
                <a:srgbClr val="000066"/>
              </a:solidFill>
              <a:effectLst/>
              <a:cs typeface="Times New Roman" pitchFamily="18" charset="0"/>
            </a:endParaRPr>
          </a:p>
        </p:txBody>
      </p:sp>
      <p:graphicFrame>
        <p:nvGraphicFramePr>
          <p:cNvPr id="8" name="Tabla 7"/>
          <p:cNvGraphicFramePr>
            <a:graphicFrameLocks noGrp="1"/>
          </p:cNvGraphicFramePr>
          <p:nvPr>
            <p:extLst>
              <p:ext uri="{D42A27DB-BD31-4B8C-83A1-F6EECF244321}">
                <p14:modId xmlns:p14="http://schemas.microsoft.com/office/powerpoint/2010/main" val="1038550753"/>
              </p:ext>
            </p:extLst>
          </p:nvPr>
        </p:nvGraphicFramePr>
        <p:xfrm>
          <a:off x="1619672" y="3140968"/>
          <a:ext cx="5904656" cy="2560320"/>
        </p:xfrm>
        <a:graphic>
          <a:graphicData uri="http://schemas.openxmlformats.org/drawingml/2006/table">
            <a:tbl>
              <a:tblPr firstRow="1" bandRow="1">
                <a:tableStyleId>{5C22544A-7EE6-4342-B048-85BDC9FD1C3A}</a:tableStyleId>
              </a:tblPr>
              <a:tblGrid>
                <a:gridCol w="990237">
                  <a:extLst>
                    <a:ext uri="{9D8B030D-6E8A-4147-A177-3AD203B41FA5}">
                      <a16:colId xmlns:a16="http://schemas.microsoft.com/office/drawing/2014/main" xmlns="" val="20000"/>
                    </a:ext>
                  </a:extLst>
                </a:gridCol>
                <a:gridCol w="1818075">
                  <a:extLst>
                    <a:ext uri="{9D8B030D-6E8A-4147-A177-3AD203B41FA5}">
                      <a16:colId xmlns:a16="http://schemas.microsoft.com/office/drawing/2014/main" xmlns="" val="20001"/>
                    </a:ext>
                  </a:extLst>
                </a:gridCol>
                <a:gridCol w="1008112">
                  <a:extLst>
                    <a:ext uri="{9D8B030D-6E8A-4147-A177-3AD203B41FA5}">
                      <a16:colId xmlns:a16="http://schemas.microsoft.com/office/drawing/2014/main" xmlns="" val="20002"/>
                    </a:ext>
                  </a:extLst>
                </a:gridCol>
                <a:gridCol w="1296144">
                  <a:extLst>
                    <a:ext uri="{9D8B030D-6E8A-4147-A177-3AD203B41FA5}">
                      <a16:colId xmlns:a16="http://schemas.microsoft.com/office/drawing/2014/main" xmlns="" val="20003"/>
                    </a:ext>
                  </a:extLst>
                </a:gridCol>
                <a:gridCol w="792088">
                  <a:extLst>
                    <a:ext uri="{9D8B030D-6E8A-4147-A177-3AD203B41FA5}">
                      <a16:colId xmlns:a16="http://schemas.microsoft.com/office/drawing/2014/main" xmlns="" val="20004"/>
                    </a:ext>
                  </a:extLst>
                </a:gridCol>
              </a:tblGrid>
              <a:tr h="288032">
                <a:tc gridSpan="5">
                  <a:txBody>
                    <a:bodyPr/>
                    <a:lstStyle/>
                    <a:p>
                      <a:pPr algn="ctr"/>
                      <a:r>
                        <a:rPr lang="es-MX" sz="1400" b="0" dirty="0">
                          <a:solidFill>
                            <a:srgbClr val="000066"/>
                          </a:solidFill>
                          <a:latin typeface="Arial" panose="020B0604020202020204" pitchFamily="34" charset="0"/>
                          <a:cs typeface="Arial" panose="020B0604020202020204" pitchFamily="34" charset="0"/>
                        </a:rPr>
                        <a:t>Tabla 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tc hMerge="1">
                  <a:txBody>
                    <a:bodyPr/>
                    <a:lstStyle/>
                    <a:p>
                      <a:pPr algn="ctr"/>
                      <a:endParaRPr lang="es-MX" sz="1400" b="0" dirty="0">
                        <a:solidFill>
                          <a:srgbClr val="000099"/>
                        </a:solidFill>
                        <a:latin typeface="Arial" panose="020B0604020202020204" pitchFamily="34" charset="0"/>
                        <a:cs typeface="Arial" panose="020B0604020202020204" pitchFamily="34" charset="0"/>
                      </a:endParaRPr>
                    </a:p>
                  </a:txBody>
                  <a:tcPr>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w="12700" cmpd="sng">
                      <a:noFill/>
                      <a:prstDash val="solid"/>
                    </a:lnTlToBr>
                    <a:lnBlToTr w="12700" cmpd="sng">
                      <a:noFill/>
                      <a:prstDash val="solid"/>
                    </a:lnBlToTr>
                    <a:solidFill>
                      <a:srgbClr val="FFFFBD"/>
                    </a:solidFill>
                  </a:tcPr>
                </a:tc>
                <a:extLst>
                  <a:ext uri="{0D108BD9-81ED-4DB2-BD59-A6C34878D82A}">
                    <a16:rowId xmlns:a16="http://schemas.microsoft.com/office/drawing/2014/main" xmlns="" val="10000"/>
                  </a:ext>
                </a:extLst>
              </a:tr>
              <a:tr h="243000">
                <a:tc>
                  <a:txBody>
                    <a:bodyPr/>
                    <a:lstStyle/>
                    <a:p>
                      <a:pPr algn="ctr"/>
                      <a:r>
                        <a:rPr lang="es-MX" sz="1400" b="0" dirty="0">
                          <a:solidFill>
                            <a:srgbClr val="000066"/>
                          </a:solidFill>
                          <a:latin typeface="Arial" panose="020B0604020202020204" pitchFamily="34" charset="0"/>
                          <a:cs typeface="Arial" panose="020B0604020202020204" pitchFamily="34" charset="0"/>
                        </a:rPr>
                        <a:t>Ensayo</a:t>
                      </a:r>
                    </a:p>
                  </a:txBody>
                  <a:tcPr anchor="ctr" anchorCtr="1">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Concentración</a:t>
                      </a:r>
                      <a:r>
                        <a:rPr lang="es-MX" sz="1400" b="0" baseline="0" dirty="0">
                          <a:solidFill>
                            <a:srgbClr val="000066"/>
                          </a:solidFill>
                          <a:latin typeface="Arial" panose="020B0604020202020204" pitchFamily="34" charset="0"/>
                          <a:cs typeface="Arial" panose="020B0604020202020204" pitchFamily="34" charset="0"/>
                        </a:rPr>
                        <a:t> de HCl en l</a:t>
                      </a:r>
                      <a:r>
                        <a:rPr lang="es-MX" sz="1400" b="0" dirty="0">
                          <a:solidFill>
                            <a:srgbClr val="000066"/>
                          </a:solidFill>
                          <a:latin typeface="Arial" panose="020B0604020202020204" pitchFamily="34" charset="0"/>
                          <a:cs typeface="Arial" panose="020B0604020202020204" pitchFamily="34" charset="0"/>
                        </a:rPr>
                        <a:t>a mezcla</a:t>
                      </a:r>
                    </a:p>
                    <a:p>
                      <a:pPr algn="ctr"/>
                      <a:r>
                        <a:rPr lang="es-MX" sz="1400" b="0" dirty="0">
                          <a:solidFill>
                            <a:srgbClr val="000066"/>
                          </a:solidFill>
                          <a:latin typeface="Arial" panose="020B0604020202020204" pitchFamily="34" charset="0"/>
                          <a:cs typeface="Arial" panose="020B0604020202020204" pitchFamily="34" charset="0"/>
                        </a:rPr>
                        <a:t>[M]</a:t>
                      </a:r>
                    </a:p>
                  </a:txBody>
                  <a:tcPr anchor="ctr" anchorCtr="1">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kumimoji="0" lang="es-MX" sz="1400" b="0" i="0" u="none" strike="noStrike" kern="0" cap="none" spc="0" normalizeH="0" baseline="0" noProof="0" dirty="0">
                          <a:ln>
                            <a:noFill/>
                          </a:ln>
                          <a:solidFill>
                            <a:srgbClr val="000066"/>
                          </a:solidFill>
                          <a:effectLst/>
                          <a:uLnTx/>
                          <a:uFillTx/>
                          <a:latin typeface="Arial" charset="0"/>
                          <a:ea typeface="+mn-ea"/>
                          <a:cs typeface="Times New Roman" pitchFamily="18" charset="0"/>
                        </a:rPr>
                        <a:t>Rapidez</a:t>
                      </a:r>
                      <a:endParaRPr lang="es-MX" sz="1400" b="0" dirty="0">
                        <a:solidFill>
                          <a:srgbClr val="000066"/>
                        </a:solidFill>
                        <a:latin typeface="Arial" panose="020B0604020202020204" pitchFamily="34" charset="0"/>
                        <a:cs typeface="Arial" panose="020B0604020202020204" pitchFamily="34" charset="0"/>
                      </a:endParaRPr>
                    </a:p>
                    <a:p>
                      <a:pPr algn="ctr"/>
                      <a:r>
                        <a:rPr lang="es-MX" sz="1400" b="0" dirty="0">
                          <a:solidFill>
                            <a:srgbClr val="000066"/>
                          </a:solidFill>
                          <a:latin typeface="Arial" panose="020B0604020202020204" pitchFamily="34" charset="0"/>
                          <a:cs typeface="Arial" panose="020B0604020202020204" pitchFamily="34" charset="0"/>
                        </a:rPr>
                        <a:t>1/[s]</a:t>
                      </a:r>
                    </a:p>
                  </a:txBody>
                  <a:tcPr anchor="ctr" anchorCtr="1">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log [Na</a:t>
                      </a:r>
                      <a:r>
                        <a:rPr lang="es-MX" sz="1400" b="0" baseline="-25000" dirty="0">
                          <a:solidFill>
                            <a:srgbClr val="000066"/>
                          </a:solidFill>
                          <a:latin typeface="Arial" panose="020B0604020202020204" pitchFamily="34" charset="0"/>
                          <a:cs typeface="Arial" panose="020B0604020202020204" pitchFamily="34" charset="0"/>
                        </a:rPr>
                        <a:t>2</a:t>
                      </a:r>
                      <a:r>
                        <a:rPr lang="es-MX" sz="1400" b="0" dirty="0">
                          <a:solidFill>
                            <a:srgbClr val="000066"/>
                          </a:solidFill>
                          <a:latin typeface="Arial" panose="020B0604020202020204" pitchFamily="34" charset="0"/>
                          <a:cs typeface="Arial" panose="020B0604020202020204" pitchFamily="34" charset="0"/>
                        </a:rPr>
                        <a:t>S</a:t>
                      </a:r>
                      <a:r>
                        <a:rPr lang="es-MX" sz="1400" b="0" baseline="-25000" dirty="0">
                          <a:solidFill>
                            <a:srgbClr val="000066"/>
                          </a:solidFill>
                          <a:latin typeface="Arial" panose="020B0604020202020204" pitchFamily="34" charset="0"/>
                          <a:cs typeface="Arial" panose="020B0604020202020204" pitchFamily="34" charset="0"/>
                        </a:rPr>
                        <a:t>2</a:t>
                      </a:r>
                      <a:r>
                        <a:rPr lang="es-MX" sz="1400" b="0" dirty="0">
                          <a:solidFill>
                            <a:srgbClr val="000066"/>
                          </a:solidFill>
                          <a:latin typeface="Arial" panose="020B0604020202020204" pitchFamily="34" charset="0"/>
                          <a:cs typeface="Arial" panose="020B0604020202020204" pitchFamily="34" charset="0"/>
                        </a:rPr>
                        <a:t>O</a:t>
                      </a:r>
                      <a:r>
                        <a:rPr lang="es-MX" sz="1400" b="0" baseline="-25000" dirty="0">
                          <a:solidFill>
                            <a:srgbClr val="000066"/>
                          </a:solidFill>
                          <a:latin typeface="Arial" panose="020B0604020202020204" pitchFamily="34" charset="0"/>
                          <a:cs typeface="Arial" panose="020B0604020202020204" pitchFamily="34" charset="0"/>
                        </a:rPr>
                        <a:t>3</a:t>
                      </a:r>
                      <a:r>
                        <a:rPr lang="es-MX" sz="1400" b="0" dirty="0">
                          <a:solidFill>
                            <a:srgbClr val="000066"/>
                          </a:solidFill>
                          <a:latin typeface="Arial" panose="020B0604020202020204" pitchFamily="34" charset="0"/>
                          <a:cs typeface="Arial" panose="020B0604020202020204" pitchFamily="34" charset="0"/>
                        </a:rPr>
                        <a:t>]</a:t>
                      </a:r>
                    </a:p>
                  </a:txBody>
                  <a:tcPr anchor="ctr" anchorCtr="1">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r>
                        <a:rPr lang="es-MX" sz="1400" b="0" dirty="0">
                          <a:solidFill>
                            <a:srgbClr val="000066"/>
                          </a:solidFill>
                          <a:latin typeface="Arial" panose="020B0604020202020204" pitchFamily="34" charset="0"/>
                          <a:cs typeface="Arial" panose="020B0604020202020204" pitchFamily="34" charset="0"/>
                        </a:rPr>
                        <a:t>log (v)</a:t>
                      </a:r>
                    </a:p>
                  </a:txBody>
                  <a:tcPr anchor="ctr" anchorCtr="1">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1"/>
                  </a:ext>
                </a:extLst>
              </a:tr>
              <a:tr h="243000">
                <a:tc>
                  <a:txBody>
                    <a:bodyPr/>
                    <a:lstStyle/>
                    <a:p>
                      <a:pPr algn="ctr"/>
                      <a:r>
                        <a:rPr lang="es-MX" sz="1400" b="0" dirty="0">
                          <a:solidFill>
                            <a:srgbClr val="000066"/>
                          </a:solidFill>
                          <a:latin typeface="Arial" panose="020B0604020202020204" pitchFamily="34" charset="0"/>
                          <a:cs typeface="Arial" panose="020B0604020202020204" pitchFamily="34" charset="0"/>
                        </a:rPr>
                        <a:t>1</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2"/>
                  </a:ext>
                </a:extLst>
              </a:tr>
              <a:tr h="243000">
                <a:tc>
                  <a:txBody>
                    <a:bodyPr/>
                    <a:lstStyle/>
                    <a:p>
                      <a:pPr algn="ctr"/>
                      <a:r>
                        <a:rPr lang="es-MX" sz="1400" b="0" dirty="0">
                          <a:solidFill>
                            <a:srgbClr val="000066"/>
                          </a:solidFill>
                          <a:latin typeface="Arial" panose="020B0604020202020204" pitchFamily="34" charset="0"/>
                          <a:cs typeface="Arial" panose="020B0604020202020204" pitchFamily="34" charset="0"/>
                        </a:rPr>
                        <a:t>2</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3"/>
                  </a:ext>
                </a:extLst>
              </a:tr>
              <a:tr h="243000">
                <a:tc>
                  <a:txBody>
                    <a:bodyPr/>
                    <a:lstStyle/>
                    <a:p>
                      <a:pPr algn="ctr"/>
                      <a:r>
                        <a:rPr lang="es-MX" sz="1400" b="0" dirty="0">
                          <a:solidFill>
                            <a:srgbClr val="000066"/>
                          </a:solidFill>
                          <a:latin typeface="Arial" panose="020B0604020202020204" pitchFamily="34" charset="0"/>
                          <a:cs typeface="Arial" panose="020B0604020202020204" pitchFamily="34" charset="0"/>
                        </a:rPr>
                        <a:t>3</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4"/>
                  </a:ext>
                </a:extLst>
              </a:tr>
              <a:tr h="243000">
                <a:tc>
                  <a:txBody>
                    <a:bodyPr/>
                    <a:lstStyle/>
                    <a:p>
                      <a:pPr algn="ctr"/>
                      <a:r>
                        <a:rPr lang="es-MX" sz="1400" b="0" dirty="0">
                          <a:solidFill>
                            <a:srgbClr val="000066"/>
                          </a:solidFill>
                          <a:latin typeface="Arial" panose="020B0604020202020204" pitchFamily="34" charset="0"/>
                          <a:cs typeface="Arial" panose="020B0604020202020204" pitchFamily="34" charset="0"/>
                        </a:rPr>
                        <a:t>4</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5"/>
                  </a:ext>
                </a:extLst>
              </a:tr>
              <a:tr h="243000">
                <a:tc>
                  <a:txBody>
                    <a:bodyPr/>
                    <a:lstStyle/>
                    <a:p>
                      <a:pPr algn="ctr"/>
                      <a:r>
                        <a:rPr lang="es-MX" sz="1400" b="0" dirty="0">
                          <a:solidFill>
                            <a:srgbClr val="000066"/>
                          </a:solidFill>
                          <a:latin typeface="Arial" panose="020B0604020202020204" pitchFamily="34" charset="0"/>
                          <a:cs typeface="Arial" panose="020B0604020202020204" pitchFamily="34" charset="0"/>
                        </a:rPr>
                        <a:t>5</a:t>
                      </a: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tc>
                  <a:txBody>
                    <a:bodyPr/>
                    <a:lstStyle/>
                    <a:p>
                      <a:pPr algn="ctr"/>
                      <a:endParaRPr lang="es-MX" sz="1400" b="0" u="sng" dirty="0">
                        <a:solidFill>
                          <a:srgbClr val="000066"/>
                        </a:solidFill>
                        <a:latin typeface="Arial" panose="020B0604020202020204" pitchFamily="34" charset="0"/>
                        <a:cs typeface="Arial" panose="020B0604020202020204" pitchFamily="34" charset="0"/>
                      </a:endParaRPr>
                    </a:p>
                  </a:txBody>
                  <a:tcP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w="12700" cmpd="sng">
                      <a:noFill/>
                      <a:prstDash val="solid"/>
                    </a:lnTlToBr>
                    <a:lnBlToTr w="12700" cmpd="sng">
                      <a:noFill/>
                      <a:prstDash val="solid"/>
                    </a:lnBlToTr>
                    <a:solidFill>
                      <a:srgbClr val="FAFAE6"/>
                    </a:solidFill>
                  </a:tcPr>
                </a:tc>
                <a:extLst>
                  <a:ext uri="{0D108BD9-81ED-4DB2-BD59-A6C34878D82A}">
                    <a16:rowId xmlns:a16="http://schemas.microsoft.com/office/drawing/2014/main" xmlns="" val="10006"/>
                  </a:ext>
                </a:extLst>
              </a:tr>
            </a:tbl>
          </a:graphicData>
        </a:graphic>
      </p:graphicFrame>
      <p:sp>
        <p:nvSpPr>
          <p:cNvPr id="9" name="Text Box 1053"/>
          <p:cNvSpPr txBox="1">
            <a:spLocks noChangeArrowheads="1"/>
          </p:cNvSpPr>
          <p:nvPr/>
        </p:nvSpPr>
        <p:spPr bwMode="auto">
          <a:xfrm>
            <a:off x="754200" y="5805264"/>
            <a:ext cx="7635600" cy="742254"/>
          </a:xfrm>
          <a:prstGeom prst="rect">
            <a:avLst/>
          </a:prstGeom>
          <a:noFill/>
          <a:ln w="9525">
            <a:noFill/>
            <a:miter lim="800000"/>
            <a:headEnd/>
            <a:tailEnd/>
          </a:ln>
          <a:effectLst/>
        </p:spPr>
        <p:txBody>
          <a:bodyPr wrap="square">
            <a:spAutoFit/>
          </a:bodyPr>
          <a:lstStyle/>
          <a:p>
            <a:pPr marL="269875" indent="-269875" algn="just" eaLnBrk="1" hangingPunct="1">
              <a:lnSpc>
                <a:spcPct val="140000"/>
              </a:lnSpc>
              <a:spcAft>
                <a:spcPct val="40000"/>
              </a:spcAft>
            </a:pPr>
            <a:r>
              <a:rPr lang="es-MX" sz="1600" b="0" dirty="0">
                <a:solidFill>
                  <a:srgbClr val="000066"/>
                </a:solidFill>
                <a:effectLst/>
                <a:cs typeface="Times New Roman" pitchFamily="18" charset="0"/>
              </a:rPr>
              <a:t>5. Para cada gráfica, ¿qué representa el valor de la pendiente y la ordenada al origen? Explique.</a:t>
            </a:r>
            <a:endParaRPr lang="es-ES" sz="1600" b="0" dirty="0">
              <a:solidFill>
                <a:srgbClr val="000066"/>
              </a:solidFill>
              <a:effectLst/>
              <a:cs typeface="Times New Roman" pitchFamily="18" charset="0"/>
            </a:endParaRPr>
          </a:p>
        </p:txBody>
      </p:sp>
    </p:spTree>
    <p:extLst>
      <p:ext uri="{BB962C8B-B14F-4D97-AF65-F5344CB8AC3E}">
        <p14:creationId xmlns:p14="http://schemas.microsoft.com/office/powerpoint/2010/main" val="36927140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strips(downRight)">
                                      <p:cBhvr>
                                        <p:cTn id="2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9">
            <a:extLst>
              <a:ext uri="{FF2B5EF4-FFF2-40B4-BE49-F238E27FC236}">
                <a16:creationId xmlns:a16="http://schemas.microsoft.com/office/drawing/2014/main" xmlns="" id="{973C7F7A-9D96-497D-B522-D339179DDFC5}"/>
              </a:ext>
            </a:extLst>
          </p:cNvPr>
          <p:cNvSpPr txBox="1">
            <a:spLocks noChangeArrowheads="1"/>
          </p:cNvSpPr>
          <p:nvPr/>
        </p:nvSpPr>
        <p:spPr bwMode="auto">
          <a:xfrm>
            <a:off x="3933058" y="731251"/>
            <a:ext cx="1276311" cy="415498"/>
          </a:xfrm>
          <a:prstGeom prst="rect">
            <a:avLst/>
          </a:prstGeom>
          <a:noFill/>
          <a:ln w="9525">
            <a:noFill/>
            <a:miter lim="800000"/>
            <a:headEnd/>
            <a:tailEnd/>
          </a:ln>
          <a:effectLst/>
        </p:spPr>
        <p:txBody>
          <a:bodyPr wrap="none">
            <a:spAutoFit/>
          </a:bodyPr>
          <a:lstStyle/>
          <a:p>
            <a:pPr eaLnBrk="1" hangingPunct="1">
              <a:spcBef>
                <a:spcPct val="50000"/>
              </a:spcBef>
            </a:pPr>
            <a:r>
              <a:rPr lang="es-ES" sz="2100" dirty="0">
                <a:solidFill>
                  <a:srgbClr val="000066"/>
                </a:solidFill>
                <a:effectLst/>
              </a:rPr>
              <a:t>Créditos</a:t>
            </a:r>
          </a:p>
        </p:txBody>
      </p:sp>
      <p:sp>
        <p:nvSpPr>
          <p:cNvPr id="6" name="Text Box 7"/>
          <p:cNvSpPr txBox="1">
            <a:spLocks noChangeArrowheads="1"/>
          </p:cNvSpPr>
          <p:nvPr/>
        </p:nvSpPr>
        <p:spPr bwMode="auto">
          <a:xfrm>
            <a:off x="827584" y="1340768"/>
            <a:ext cx="7799294" cy="5278368"/>
          </a:xfrm>
          <a:prstGeom prst="rect">
            <a:avLst/>
          </a:prstGeom>
          <a:noFill/>
          <a:ln w="9525">
            <a:noFill/>
            <a:miter lim="800000"/>
            <a:headEnd/>
            <a:tailEnd/>
          </a:ln>
          <a:effectLst/>
        </p:spPr>
        <p:txBody>
          <a:bodyPr wrap="square">
            <a:spAutoFit/>
          </a:bodyPr>
          <a:lstStyle>
            <a:defPPr>
              <a:defRPr lang="es-ES"/>
            </a:defPPr>
            <a:lvl1pPr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9pPr>
          </a:lstStyle>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smtClean="0">
                <a:solidFill>
                  <a:srgbClr val="000066"/>
                </a:solidFill>
                <a:effectLst/>
              </a:rPr>
              <a:t>Autor:</a:t>
            </a:r>
            <a:endParaRPr lang="es-ES" sz="1400" kern="0" dirty="0">
              <a:solidFill>
                <a:srgbClr val="000066"/>
              </a:solidFill>
              <a:effectLst/>
            </a:endParaRPr>
          </a:p>
          <a:p>
            <a:pPr algn="just" eaLnBrk="1" fontAlgn="auto" hangingPunct="1">
              <a:spcBef>
                <a:spcPts val="600"/>
              </a:spcBef>
              <a:spcAft>
                <a:spcPts val="0"/>
              </a:spcAft>
              <a:defRPr/>
            </a:pPr>
            <a:r>
              <a:rPr lang="es-ES" sz="1400" b="0" kern="0" dirty="0">
                <a:solidFill>
                  <a:srgbClr val="000066"/>
                </a:solidFill>
                <a:effectLst/>
              </a:rPr>
              <a:t>M. C. Q. Alfredo Velásquez Márquez, Q. </a:t>
            </a:r>
            <a:r>
              <a:rPr lang="es-ES" sz="1400" b="0" kern="0">
                <a:solidFill>
                  <a:srgbClr val="000066"/>
                </a:solidFill>
                <a:effectLst/>
              </a:rPr>
              <a:t>Antonia del Carmen Pérez </a:t>
            </a:r>
            <a:r>
              <a:rPr lang="es-ES" sz="1400" b="0" kern="0" smtClean="0">
                <a:solidFill>
                  <a:srgbClr val="000066"/>
                </a:solidFill>
                <a:effectLst/>
              </a:rPr>
              <a:t>León</a:t>
            </a: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a:solidFill>
                  <a:srgbClr val="000066"/>
                </a:solidFill>
                <a:effectLst/>
              </a:rPr>
              <a:t>Actualización y autorización:</a:t>
            </a: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b="0" kern="0" dirty="0">
                <a:solidFill>
                  <a:srgbClr val="000066"/>
                </a:solidFill>
                <a:effectLst/>
              </a:rPr>
              <a:t>Q. Antonia del Carmen Pérez León</a:t>
            </a: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b="0" kern="0" dirty="0" smtClean="0">
                <a:solidFill>
                  <a:srgbClr val="000066"/>
                </a:solidFill>
                <a:effectLst/>
              </a:rPr>
              <a:t>Jefa </a:t>
            </a:r>
            <a:r>
              <a:rPr lang="es-ES" sz="1400" b="0" kern="0" dirty="0">
                <a:solidFill>
                  <a:srgbClr val="000066"/>
                </a:solidFill>
                <a:effectLst/>
              </a:rPr>
              <a:t>de la </a:t>
            </a:r>
            <a:r>
              <a:rPr lang="es-ES" sz="1400" b="0" kern="0" dirty="0" smtClean="0">
                <a:solidFill>
                  <a:srgbClr val="000066"/>
                </a:solidFill>
                <a:effectLst/>
              </a:rPr>
              <a:t>Academia </a:t>
            </a:r>
            <a:r>
              <a:rPr lang="es-ES" sz="1400" b="0" kern="0" dirty="0">
                <a:solidFill>
                  <a:srgbClr val="000066"/>
                </a:solidFill>
                <a:effectLst/>
              </a:rPr>
              <a:t>de Química</a:t>
            </a:r>
          </a:p>
          <a:p>
            <a:pPr marL="0" marR="0" lvl="0" indent="0" algn="just" defTabSz="914400" eaLnBrk="1" fontAlgn="auto" latinLnBrk="0" hangingPunct="1">
              <a:lnSpc>
                <a:spcPct val="100000"/>
              </a:lnSpc>
              <a:spcBef>
                <a:spcPts val="600"/>
              </a:spcBef>
              <a:spcAft>
                <a:spcPts val="0"/>
              </a:spcAft>
              <a:buClrTx/>
              <a:buSzTx/>
              <a:buFontTx/>
              <a:buNone/>
              <a:tabLst/>
              <a:defRPr/>
            </a:pP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a:solidFill>
                  <a:srgbClr val="000066"/>
                </a:solidFill>
                <a:effectLst/>
              </a:rPr>
              <a:t>Revisores (2017)</a:t>
            </a:r>
            <a:r>
              <a:rPr kumimoji="0" lang="es-ES" sz="1400" i="0" u="none" strike="noStrike" kern="0" cap="none" spc="0" normalizeH="0" baseline="0" noProof="0" dirty="0">
                <a:ln>
                  <a:noFill/>
                </a:ln>
                <a:solidFill>
                  <a:srgbClr val="000066"/>
                </a:solidFill>
                <a:effectLst/>
                <a:uLnTx/>
                <a:uFillTx/>
              </a:rPr>
              <a:t>:</a:t>
            </a:r>
          </a:p>
          <a:p>
            <a:pPr algn="just" eaLnBrk="1" fontAlgn="auto" hangingPunct="1">
              <a:spcBef>
                <a:spcPts val="600"/>
              </a:spcBef>
              <a:spcAft>
                <a:spcPts val="0"/>
              </a:spcAft>
              <a:tabLst>
                <a:tab pos="3940175" algn="l"/>
              </a:tabLst>
              <a:defRPr/>
            </a:pPr>
            <a:r>
              <a:rPr lang="es-ES" sz="1400" b="0" kern="0" dirty="0">
                <a:solidFill>
                  <a:srgbClr val="000066"/>
                </a:solidFill>
                <a:effectLst/>
              </a:rPr>
              <a:t>Dra. </a:t>
            </a:r>
            <a:r>
              <a:rPr lang="es-ES" sz="1400" b="0" kern="0" dirty="0" err="1">
                <a:solidFill>
                  <a:srgbClr val="000066"/>
                </a:solidFill>
                <a:effectLst/>
              </a:rPr>
              <a:t>Arianee</a:t>
            </a:r>
            <a:r>
              <a:rPr lang="es-ES" sz="1400" b="0" kern="0" dirty="0">
                <a:solidFill>
                  <a:srgbClr val="000066"/>
                </a:solidFill>
                <a:effectLst/>
              </a:rPr>
              <a:t> Sainz </a:t>
            </a:r>
            <a:r>
              <a:rPr lang="es-ES" sz="1400" b="0" kern="0" dirty="0" smtClean="0">
                <a:solidFill>
                  <a:srgbClr val="000066"/>
                </a:solidFill>
                <a:effectLst/>
              </a:rPr>
              <a:t>Vidal	</a:t>
            </a:r>
            <a:r>
              <a:rPr lang="es-ES" sz="1400" b="0" kern="0" dirty="0">
                <a:solidFill>
                  <a:srgbClr val="000066"/>
                </a:solidFill>
                <a:effectLst/>
              </a:rPr>
              <a:t>Ing. Dulce María Cisneros Peralta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Q. Adriana Ramírez </a:t>
            </a:r>
            <a:r>
              <a:rPr lang="es-ES" sz="1400" b="0" kern="0" dirty="0" smtClean="0">
                <a:solidFill>
                  <a:srgbClr val="000066"/>
                </a:solidFill>
                <a:effectLst/>
              </a:rPr>
              <a:t>González	</a:t>
            </a:r>
            <a:r>
              <a:rPr lang="es-ES" sz="1400" b="0" kern="0" dirty="0">
                <a:solidFill>
                  <a:srgbClr val="000066"/>
                </a:solidFill>
                <a:effectLst/>
              </a:rPr>
              <a:t>Q. F. B. Nidia García Arrollo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Dra</a:t>
            </a:r>
            <a:r>
              <a:rPr lang="es-ES" sz="1400" b="0" kern="0" dirty="0">
                <a:solidFill>
                  <a:srgbClr val="000066"/>
                </a:solidFill>
                <a:effectLst/>
              </a:rPr>
              <a:t>. Patricia García Vázquez</a:t>
            </a:r>
            <a:r>
              <a:rPr lang="es-ES" sz="1400" b="0" kern="0" dirty="0" smtClean="0">
                <a:solidFill>
                  <a:srgbClr val="000066"/>
                </a:solidFill>
                <a:effectLst/>
              </a:rPr>
              <a:t>	</a:t>
            </a:r>
            <a:r>
              <a:rPr lang="es-ES" sz="1400" b="0" kern="0" dirty="0">
                <a:solidFill>
                  <a:srgbClr val="000066"/>
                </a:solidFill>
                <a:effectLst/>
              </a:rPr>
              <a:t>Dr. Alberto Sandoval García</a:t>
            </a:r>
          </a:p>
          <a:p>
            <a:pPr algn="just" eaLnBrk="1" fontAlgn="auto" hangingPunct="1">
              <a:spcBef>
                <a:spcPts val="600"/>
              </a:spcBef>
              <a:spcAft>
                <a:spcPts val="0"/>
              </a:spcAft>
              <a:tabLst>
                <a:tab pos="3940175" algn="l"/>
              </a:tabLst>
              <a:defRPr/>
            </a:pPr>
            <a:r>
              <a:rPr lang="es-ES" sz="1400" b="0" kern="0" dirty="0">
                <a:solidFill>
                  <a:srgbClr val="000066"/>
                </a:solidFill>
                <a:effectLst/>
              </a:rPr>
              <a:t>M. en A. Violeta Luz María Bravo </a:t>
            </a:r>
            <a:r>
              <a:rPr lang="es-ES" sz="1400" b="0" kern="0" dirty="0" smtClean="0">
                <a:solidFill>
                  <a:srgbClr val="000066"/>
                </a:solidFill>
                <a:effectLst/>
              </a:rPr>
              <a:t>Hernández	</a:t>
            </a:r>
            <a:r>
              <a:rPr lang="es-ES" sz="1400" b="0" kern="0" dirty="0">
                <a:solidFill>
                  <a:srgbClr val="000066"/>
                </a:solidFill>
                <a:effectLst/>
              </a:rPr>
              <a:t>M. en C. Luis Edgardo Vigueras Rueda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Dra</a:t>
            </a:r>
            <a:r>
              <a:rPr lang="es-ES" sz="1400" b="0" kern="0" dirty="0">
                <a:solidFill>
                  <a:srgbClr val="000066"/>
                </a:solidFill>
                <a:effectLst/>
              </a:rPr>
              <a:t>. María del Carmen Gutiérrez </a:t>
            </a:r>
            <a:r>
              <a:rPr lang="es-ES" sz="1400" b="0" kern="0" dirty="0" smtClean="0">
                <a:solidFill>
                  <a:srgbClr val="000066"/>
                </a:solidFill>
                <a:effectLst/>
              </a:rPr>
              <a:t>Hernández	</a:t>
            </a:r>
            <a:r>
              <a:rPr lang="es-ES" sz="1400" b="0" kern="0" dirty="0">
                <a:solidFill>
                  <a:srgbClr val="000066"/>
                </a:solidFill>
                <a:effectLst/>
              </a:rPr>
              <a:t>M. en C. Miguel Ángel Jaime Vasconcelos</a:t>
            </a:r>
          </a:p>
          <a:p>
            <a:pPr algn="just" eaLnBrk="1" fontAlgn="auto" hangingPunct="1">
              <a:spcBef>
                <a:spcPts val="600"/>
              </a:spcBef>
              <a:spcAft>
                <a:spcPts val="0"/>
              </a:spcAft>
              <a:tabLst>
                <a:tab pos="3940175" algn="l"/>
              </a:tabLst>
              <a:defRPr/>
            </a:pPr>
            <a:r>
              <a:rPr lang="es-ES" sz="1400" b="0" kern="0" dirty="0">
                <a:solidFill>
                  <a:srgbClr val="000066"/>
                </a:solidFill>
                <a:effectLst/>
              </a:rPr>
              <a:t>M. A. I. Claudia Elisa Sánchez Navarro	Biol. Miguel Alejandro Maldonado Gordillo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Q. </a:t>
            </a:r>
            <a:r>
              <a:rPr lang="es-ES" sz="1400" b="0" kern="0" dirty="0" err="1">
                <a:solidFill>
                  <a:srgbClr val="000066"/>
                </a:solidFill>
                <a:effectLst/>
              </a:rPr>
              <a:t>Yolia</a:t>
            </a:r>
            <a:r>
              <a:rPr lang="es-ES" sz="1400" b="0" kern="0" dirty="0">
                <a:solidFill>
                  <a:srgbClr val="000066"/>
                </a:solidFill>
                <a:effectLst/>
              </a:rPr>
              <a:t> Judith León Paredes</a:t>
            </a:r>
            <a:r>
              <a:rPr lang="es-ES" sz="1400" b="0" kern="0" dirty="0" smtClean="0">
                <a:solidFill>
                  <a:srgbClr val="000066"/>
                </a:solidFill>
                <a:effectLst/>
              </a:rPr>
              <a:t>	</a:t>
            </a:r>
            <a:r>
              <a:rPr lang="es-ES" sz="1400" b="0" kern="0" dirty="0">
                <a:solidFill>
                  <a:srgbClr val="000066"/>
                </a:solidFill>
                <a:effectLst/>
              </a:rPr>
              <a:t>I. Q. Guillermo Pérez Quintero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I. Q. Hermelinda C. Sánchez </a:t>
            </a:r>
            <a:r>
              <a:rPr lang="es-ES" sz="1400" b="0" kern="0" dirty="0" err="1">
                <a:solidFill>
                  <a:srgbClr val="000066"/>
                </a:solidFill>
                <a:effectLst/>
              </a:rPr>
              <a:t>Tlaxqueño</a:t>
            </a:r>
            <a:r>
              <a:rPr lang="es-ES" sz="1400" b="0" kern="0" dirty="0">
                <a:solidFill>
                  <a:srgbClr val="000066"/>
                </a:solidFill>
                <a:effectLst/>
              </a:rPr>
              <a:t>	I. Q. José Luis Morales Salvatierra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	</a:t>
            </a:r>
            <a:endParaRPr kumimoji="0" lang="es-ES" sz="1400" b="0" i="0" u="none" strike="noStrike" kern="0" cap="none" spc="0" normalizeH="0" baseline="0" noProof="0" dirty="0" smtClean="0">
              <a:ln>
                <a:noFill/>
              </a:ln>
              <a:solidFill>
                <a:srgbClr val="000066"/>
              </a:solidFill>
              <a:effectLst/>
              <a:uLnTx/>
              <a:uFillTx/>
            </a:endParaRPr>
          </a:p>
          <a:p>
            <a:pPr eaLnBrk="1" fontAlgn="auto" hangingPunct="1">
              <a:spcBef>
                <a:spcPts val="600"/>
              </a:spcBef>
              <a:spcAft>
                <a:spcPts val="0"/>
              </a:spcAft>
              <a:defRPr/>
            </a:pPr>
            <a:r>
              <a:rPr kumimoji="0" lang="es-ES" sz="1400" u="none" strike="noStrike" kern="0" cap="none" spc="0" normalizeH="0" baseline="0" noProof="0" dirty="0" smtClean="0">
                <a:ln>
                  <a:noFill/>
                </a:ln>
                <a:solidFill>
                  <a:srgbClr val="000066"/>
                </a:solidFill>
                <a:effectLst/>
                <a:uLnTx/>
                <a:uFillTx/>
              </a:rPr>
              <a:t>Profesores de la Facultad de Ingeniería, UNAM</a:t>
            </a:r>
            <a:endParaRPr kumimoji="0" lang="es-ES" sz="1400" u="none" strike="noStrike" kern="0" cap="none" spc="0" normalizeH="0" baseline="0" noProof="0" dirty="0">
              <a:ln>
                <a:noFill/>
              </a:ln>
              <a:solidFill>
                <a:srgbClr val="000066"/>
              </a:solidFill>
              <a:effectLst/>
              <a:uLnTx/>
              <a:uFillTx/>
            </a:endParaRPr>
          </a:p>
        </p:txBody>
      </p:sp>
    </p:spTree>
    <p:extLst>
      <p:ext uri="{BB962C8B-B14F-4D97-AF65-F5344CB8AC3E}">
        <p14:creationId xmlns:p14="http://schemas.microsoft.com/office/powerpoint/2010/main" val="412168170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3"/>
          <p:cNvSpPr txBox="1">
            <a:spLocks noChangeArrowheads="1"/>
          </p:cNvSpPr>
          <p:nvPr/>
        </p:nvSpPr>
        <p:spPr bwMode="auto">
          <a:xfrm>
            <a:off x="719138" y="1484784"/>
            <a:ext cx="7705725" cy="2160591"/>
          </a:xfrm>
          <a:prstGeom prst="rect">
            <a:avLst/>
          </a:prstGeom>
          <a:noFill/>
          <a:ln w="9525">
            <a:noFill/>
            <a:miter lim="800000"/>
            <a:headEnd/>
            <a:tailEnd/>
          </a:ln>
          <a:effectLst/>
        </p:spPr>
        <p:txBody>
          <a:bodyPr>
            <a:spAutoFit/>
          </a:bodyPr>
          <a:lstStyle/>
          <a:p>
            <a:pPr marR="0" lvl="0" algn="just" defTabSz="914400" eaLnBrk="1" fontAlgn="auto" latinLnBrk="0" hangingPunct="1">
              <a:lnSpc>
                <a:spcPct val="140000"/>
              </a:lnSpc>
              <a:spcBef>
                <a:spcPts val="0"/>
              </a:spcBef>
              <a:spcAft>
                <a:spcPct val="40000"/>
              </a:spcAft>
              <a:buClrTx/>
              <a:buSzTx/>
              <a:buFontTx/>
              <a:buNone/>
              <a:defRPr/>
            </a:pPr>
            <a:r>
              <a:rPr lang="es-MX" sz="1600" b="0" kern="0" dirty="0">
                <a:solidFill>
                  <a:srgbClr val="000066"/>
                </a:solidFill>
                <a:effectLst/>
              </a:rPr>
              <a:t>La cinética química es un área de la fisicoquímica que se encarga del estudio de las velocidades de las reacciones químicas, cómo cambian dichas velocidades bajo condiciones variables de presión, temperatura, concentración, etc., la cinética química, también se encarga de estudiar los procesos moleculares que se efectúan en la reacción general (difusión, catálisis, ciencia de superficies). La cinética química es un estudio puramente empírico-experimental.</a:t>
            </a:r>
            <a:endParaRPr kumimoji="0" lang="es-ES" sz="1600" b="0" i="0" u="none" strike="noStrike" kern="0" cap="none" spc="0" normalizeH="0" baseline="0" noProof="0" dirty="0">
              <a:ln>
                <a:noFill/>
              </a:ln>
              <a:solidFill>
                <a:srgbClr val="000066"/>
              </a:solidFill>
              <a:effectLst/>
              <a:uLnTx/>
              <a:uFillTx/>
            </a:endParaRPr>
          </a:p>
        </p:txBody>
      </p:sp>
      <p:sp>
        <p:nvSpPr>
          <p:cNvPr id="7"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1800" i="0" u="none" strike="noStrike" kern="0" cap="none" spc="0" normalizeH="0" baseline="0" noProof="0" dirty="0">
                <a:ln>
                  <a:noFill/>
                </a:ln>
                <a:solidFill>
                  <a:srgbClr val="000099"/>
                </a:solidFill>
                <a:effectLst/>
                <a:uLnTx/>
                <a:uFillTx/>
              </a:rPr>
              <a:t>Cinética Química</a:t>
            </a:r>
          </a:p>
        </p:txBody>
      </p:sp>
      <p:sp>
        <p:nvSpPr>
          <p:cNvPr id="4" name="Text Box 23">
            <a:extLst>
              <a:ext uri="{FF2B5EF4-FFF2-40B4-BE49-F238E27FC236}">
                <a16:creationId xmlns:a16="http://schemas.microsoft.com/office/drawing/2014/main" xmlns="" id="{77B3C8A4-C9BE-4C7A-8C3B-3CE95E2E2376}"/>
              </a:ext>
            </a:extLst>
          </p:cNvPr>
          <p:cNvSpPr txBox="1">
            <a:spLocks noChangeArrowheads="1"/>
          </p:cNvSpPr>
          <p:nvPr/>
        </p:nvSpPr>
        <p:spPr bwMode="auto">
          <a:xfrm>
            <a:off x="719138" y="3933056"/>
            <a:ext cx="7705725" cy="2160591"/>
          </a:xfrm>
          <a:prstGeom prst="rect">
            <a:avLst/>
          </a:prstGeom>
          <a:noFill/>
          <a:ln w="9525">
            <a:noFill/>
            <a:miter lim="800000"/>
            <a:headEnd/>
            <a:tailEnd/>
          </a:ln>
          <a:effectLst/>
        </p:spPr>
        <p:txBody>
          <a:bodyPr>
            <a:spAutoFit/>
          </a:bodyPr>
          <a:lstStyle/>
          <a:p>
            <a:pPr marR="0" lvl="0" algn="just" defTabSz="914400" eaLnBrk="1" fontAlgn="auto" latinLnBrk="0" hangingPunct="1">
              <a:lnSpc>
                <a:spcPct val="140000"/>
              </a:lnSpc>
              <a:spcBef>
                <a:spcPts val="0"/>
              </a:spcBef>
              <a:spcAft>
                <a:spcPct val="40000"/>
              </a:spcAft>
              <a:buClrTx/>
              <a:buSzTx/>
              <a:buFontTx/>
              <a:buNone/>
              <a:defRPr/>
            </a:pPr>
            <a:r>
              <a:rPr lang="es-MX" sz="1600" b="0" kern="0" dirty="0">
                <a:solidFill>
                  <a:srgbClr val="000066"/>
                </a:solidFill>
                <a:effectLst/>
              </a:rPr>
              <a:t>La cinética química es un área de la fisicoquímica que se encarga del estudio de la rapidez de las reacciones químicas, cómo cambia dicha rapidez bajo condiciones variables de presión, temperatura, concentración, etc., la cinética química, también se encarga de estudiar los procesos moleculares que se efectúan en la reacción general (difusión, catálisis, ciencia de superficies). La cinética química es un estudio puramente empírico-experimental.</a:t>
            </a:r>
            <a:endParaRPr kumimoji="0" lang="es-ES" sz="1600" b="0" i="0" u="none" strike="noStrike" kern="0" cap="none" spc="0" normalizeH="0" baseline="0" noProof="0" dirty="0">
              <a:ln>
                <a:noFill/>
              </a:ln>
              <a:solidFill>
                <a:srgbClr val="000066"/>
              </a:solidFill>
              <a:effectLst/>
              <a:uLnTx/>
              <a:uFillTx/>
            </a:endParaRPr>
          </a:p>
        </p:txBody>
      </p:sp>
    </p:spTree>
    <p:extLst>
      <p:ext uri="{BB962C8B-B14F-4D97-AF65-F5344CB8AC3E}">
        <p14:creationId xmlns:p14="http://schemas.microsoft.com/office/powerpoint/2010/main" val="29377163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strips(downRight)">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3"/>
          <p:cNvSpPr txBox="1">
            <a:spLocks noChangeArrowheads="1"/>
          </p:cNvSpPr>
          <p:nvPr/>
        </p:nvSpPr>
        <p:spPr bwMode="auto">
          <a:xfrm>
            <a:off x="719138" y="1484784"/>
            <a:ext cx="7705725" cy="4770537"/>
          </a:xfrm>
          <a:prstGeom prst="rect">
            <a:avLst/>
          </a:prstGeom>
          <a:noFill/>
          <a:ln w="9525">
            <a:noFill/>
            <a:miter lim="800000"/>
            <a:headEnd/>
            <a:tailEnd/>
          </a:ln>
          <a:effectLst/>
        </p:spPr>
        <p:txBody>
          <a:bodyPr>
            <a:spAutoFit/>
          </a:bodyPr>
          <a:lstStyle/>
          <a:p>
            <a:pPr marR="0" lvl="0" algn="just" defTabSz="914400" eaLnBrk="1" fontAlgn="auto" latinLnBrk="0" hangingPunct="1">
              <a:lnSpc>
                <a:spcPct val="140000"/>
              </a:lnSpc>
              <a:spcBef>
                <a:spcPts val="0"/>
              </a:spcBef>
              <a:spcAft>
                <a:spcPct val="40000"/>
              </a:spcAft>
              <a:buClrTx/>
              <a:buSzTx/>
              <a:buFontTx/>
              <a:buNone/>
              <a:defRPr/>
            </a:pPr>
            <a:r>
              <a:rPr lang="es-MX" sz="1600" b="0" kern="0" dirty="0">
                <a:solidFill>
                  <a:srgbClr val="000066"/>
                </a:solidFill>
                <a:effectLst/>
              </a:rPr>
              <a:t>La rapidez de una reacción depende de la rapidez de formación y la rapidez de descomposición; por lo anterior, mientras no se alcance el equilibrio, la rapidez no es constante y depende de varios factores, uno de los más importantes es la concentración de los reactivos.</a:t>
            </a:r>
          </a:p>
          <a:p>
            <a:pPr marR="0" lvl="0" algn="just" defTabSz="914400" eaLnBrk="1" fontAlgn="auto" latinLnBrk="0" hangingPunct="1">
              <a:lnSpc>
                <a:spcPct val="140000"/>
              </a:lnSpc>
              <a:spcBef>
                <a:spcPts val="0"/>
              </a:spcBef>
              <a:spcAft>
                <a:spcPct val="40000"/>
              </a:spcAft>
              <a:buClrTx/>
              <a:buSzTx/>
              <a:buFontTx/>
              <a:buNone/>
              <a:defRPr/>
            </a:pPr>
            <a:r>
              <a:rPr lang="es-MX" sz="1600" b="0" kern="0" dirty="0">
                <a:solidFill>
                  <a:srgbClr val="000066"/>
                </a:solidFill>
                <a:effectLst/>
              </a:rPr>
              <a:t>Al iniciar una reacción, la concentración de reactivos es mayor; por lo tanto, es mayor la probabilidad de que se den colisiones entre las moléculas, y la rapidez es mayor; a medida que la reacción avanza, disminuye la concentración de los reactivos; por lo tanto, disminuye la probabilidad de colisión y con ella la rapidez de la reacción.</a:t>
            </a:r>
          </a:p>
          <a:p>
            <a:pPr marR="0" lvl="0" algn="just" defTabSz="914400" eaLnBrk="1" fontAlgn="auto" latinLnBrk="0" hangingPunct="1">
              <a:lnSpc>
                <a:spcPct val="140000"/>
              </a:lnSpc>
              <a:spcBef>
                <a:spcPts val="0"/>
              </a:spcBef>
              <a:spcAft>
                <a:spcPct val="40000"/>
              </a:spcAft>
              <a:buClrTx/>
              <a:buSzTx/>
              <a:buFontTx/>
              <a:buNone/>
              <a:defRPr/>
            </a:pPr>
            <a:r>
              <a:rPr lang="es-MX" sz="1600" b="0" kern="0" dirty="0">
                <a:solidFill>
                  <a:srgbClr val="000066"/>
                </a:solidFill>
                <a:effectLst/>
              </a:rPr>
              <a:t>Para determinar la rapidez de una reacción se requiere medir adecuadamente la cantidad de reactivo que desaparece por unidad de tiempo; o bien, la cantidad de producto que aparece por unidad de tiempo; ello implica que, la rapidez se mide en unidades de concentración por cada unidad de tiempo [M/s], [M/min], etc.</a:t>
            </a:r>
            <a:endParaRPr kumimoji="0" lang="es-ES" sz="1600" b="0" i="0" u="none" strike="noStrike" kern="0" cap="none" spc="0" normalizeH="0" baseline="0" noProof="0" dirty="0">
              <a:ln>
                <a:noFill/>
              </a:ln>
              <a:solidFill>
                <a:srgbClr val="000066"/>
              </a:solidFill>
              <a:effectLst/>
              <a:uLnTx/>
              <a:uFillTx/>
            </a:endParaRPr>
          </a:p>
        </p:txBody>
      </p:sp>
      <p:sp>
        <p:nvSpPr>
          <p:cNvPr id="7"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1800" i="0" u="none" strike="noStrike" kern="0" cap="none" spc="0" normalizeH="0" baseline="0" noProof="0" dirty="0">
                <a:ln>
                  <a:noFill/>
                </a:ln>
                <a:solidFill>
                  <a:srgbClr val="000099"/>
                </a:solidFill>
                <a:effectLst/>
                <a:uLnTx/>
                <a:uFillTx/>
              </a:rPr>
              <a:t>Rapidez de una reacción</a:t>
            </a:r>
          </a:p>
        </p:txBody>
      </p:sp>
    </p:spTree>
    <p:extLst>
      <p:ext uri="{BB962C8B-B14F-4D97-AF65-F5344CB8AC3E}">
        <p14:creationId xmlns:p14="http://schemas.microsoft.com/office/powerpoint/2010/main" val="32596265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trips(downRigh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strips(downRight)">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3"/>
          <p:cNvSpPr txBox="1">
            <a:spLocks noChangeArrowheads="1"/>
          </p:cNvSpPr>
          <p:nvPr/>
        </p:nvSpPr>
        <p:spPr bwMode="auto">
          <a:xfrm>
            <a:off x="719137" y="1340768"/>
            <a:ext cx="7705725" cy="5066002"/>
          </a:xfrm>
          <a:prstGeom prst="rect">
            <a:avLst/>
          </a:prstGeom>
          <a:noFill/>
          <a:ln w="9525">
            <a:noFill/>
            <a:miter lim="800000"/>
            <a:headEnd/>
            <a:tailEnd/>
          </a:ln>
          <a:effectLst/>
        </p:spPr>
        <p:txBody>
          <a:bodyPr wrap="square">
            <a:spAutoFit/>
          </a:bodyPr>
          <a:lstStyle/>
          <a:p>
            <a:pPr marL="285750" marR="0" lvl="0" indent="-285750" algn="just" defTabSz="914400" eaLnBrk="1" fontAlgn="auto" latinLnBrk="0" hangingPunct="1">
              <a:lnSpc>
                <a:spcPct val="140000"/>
              </a:lnSpc>
              <a:spcBef>
                <a:spcPts val="0"/>
              </a:spcBef>
              <a:spcAft>
                <a:spcPct val="40000"/>
              </a:spcAft>
              <a:buClrTx/>
              <a:buSzTx/>
              <a:buFont typeface="Arial" panose="020B0604020202020204" pitchFamily="34" charset="0"/>
              <a:buChar char="•"/>
              <a:defRPr/>
            </a:pPr>
            <a:r>
              <a:rPr kumimoji="0" lang="es-MX" sz="1600" b="0" i="0" u="sng" strike="noStrike" kern="0" cap="none" spc="0" normalizeH="0" baseline="0" dirty="0">
                <a:ln>
                  <a:noFill/>
                </a:ln>
                <a:solidFill>
                  <a:srgbClr val="000066"/>
                </a:solidFill>
                <a:effectLst/>
                <a:uLnTx/>
                <a:uFillTx/>
              </a:rPr>
              <a:t>Concentración</a:t>
            </a:r>
            <a:r>
              <a:rPr kumimoji="0" lang="es-MX" sz="1600" b="0" i="0" u="sng" strike="noStrike" kern="0" cap="none" spc="0" normalizeH="0" dirty="0">
                <a:ln>
                  <a:noFill/>
                </a:ln>
                <a:solidFill>
                  <a:srgbClr val="000066"/>
                </a:solidFill>
                <a:effectLst/>
                <a:uLnTx/>
                <a:uFillTx/>
              </a:rPr>
              <a:t> de los reactivos:</a:t>
            </a:r>
          </a:p>
          <a:p>
            <a:pPr marL="269875" marR="0" lvl="0" algn="just" defTabSz="914400" eaLnBrk="1" fontAlgn="auto" latinLnBrk="0" hangingPunct="1">
              <a:lnSpc>
                <a:spcPct val="140000"/>
              </a:lnSpc>
              <a:spcBef>
                <a:spcPts val="0"/>
              </a:spcBef>
              <a:spcAft>
                <a:spcPct val="40000"/>
              </a:spcAft>
              <a:buClrTx/>
              <a:buSzTx/>
              <a:defRPr/>
            </a:pPr>
            <a:r>
              <a:rPr lang="es-MX" sz="1600" b="0" kern="0" baseline="0" noProof="0" dirty="0">
                <a:solidFill>
                  <a:srgbClr val="000066"/>
                </a:solidFill>
                <a:effectLst/>
              </a:rPr>
              <a:t>En términos generales, mientras mayor sea la concentración de</a:t>
            </a:r>
            <a:r>
              <a:rPr lang="es-MX" sz="1600" b="0" kern="0" noProof="0" dirty="0">
                <a:solidFill>
                  <a:srgbClr val="000066"/>
                </a:solidFill>
                <a:effectLst/>
              </a:rPr>
              <a:t> los reactivos, mayor será la rapidez de la reacción, debido a que </a:t>
            </a:r>
            <a:r>
              <a:rPr lang="es-MX" sz="1600" b="0" kern="0" dirty="0">
                <a:solidFill>
                  <a:srgbClr val="000066"/>
                </a:solidFill>
                <a:effectLst/>
              </a:rPr>
              <a:t>la probabilidad de colisión entre las moléculas de reactivos es mayor.</a:t>
            </a:r>
            <a:endParaRPr lang="es-MX" sz="1600" b="0" kern="0" baseline="0" noProof="0" dirty="0">
              <a:solidFill>
                <a:srgbClr val="000066"/>
              </a:solidFill>
              <a:effectLst/>
            </a:endParaRPr>
          </a:p>
          <a:p>
            <a:pPr marL="285750" marR="0" lvl="0" indent="-285750" algn="just" defTabSz="914400" eaLnBrk="1" fontAlgn="auto" latinLnBrk="0" hangingPunct="1">
              <a:lnSpc>
                <a:spcPct val="140000"/>
              </a:lnSpc>
              <a:spcBef>
                <a:spcPts val="0"/>
              </a:spcBef>
              <a:spcAft>
                <a:spcPct val="40000"/>
              </a:spcAft>
              <a:buClrTx/>
              <a:buSzTx/>
              <a:buFont typeface="Arial" panose="020B0604020202020204" pitchFamily="34" charset="0"/>
              <a:buChar char="•"/>
              <a:defRPr/>
            </a:pPr>
            <a:r>
              <a:rPr lang="es-MX" sz="1600" b="0" u="sng" kern="0" dirty="0">
                <a:solidFill>
                  <a:srgbClr val="000066"/>
                </a:solidFill>
                <a:effectLst/>
              </a:rPr>
              <a:t>La temperatura:</a:t>
            </a:r>
          </a:p>
          <a:p>
            <a:pPr marL="269875" marR="0" lvl="0" algn="just" defTabSz="914400" eaLnBrk="1" fontAlgn="auto" latinLnBrk="0" hangingPunct="1">
              <a:lnSpc>
                <a:spcPct val="140000"/>
              </a:lnSpc>
              <a:spcBef>
                <a:spcPts val="0"/>
              </a:spcBef>
              <a:spcAft>
                <a:spcPct val="40000"/>
              </a:spcAft>
              <a:buClrTx/>
              <a:buSzTx/>
              <a:defRPr/>
            </a:pPr>
            <a:r>
              <a:rPr lang="es-MX" sz="1600" b="0" kern="0" dirty="0">
                <a:solidFill>
                  <a:srgbClr val="000066"/>
                </a:solidFill>
                <a:effectLst/>
              </a:rPr>
              <a:t>La rapidez de una reacción aumenta conforme aumenta la temperatura, porque a mayor temperatura las moléculas poseen mayor energía cinética; es decir, se mueven más rápido, chocando con mayor frecuencia y energía.</a:t>
            </a:r>
          </a:p>
          <a:p>
            <a:pPr marL="285750" marR="0" lvl="0" indent="-285750" algn="just" defTabSz="914400" eaLnBrk="1" fontAlgn="auto" latinLnBrk="0" hangingPunct="1">
              <a:lnSpc>
                <a:spcPct val="140000"/>
              </a:lnSpc>
              <a:spcBef>
                <a:spcPts val="0"/>
              </a:spcBef>
              <a:spcAft>
                <a:spcPct val="40000"/>
              </a:spcAft>
              <a:buClrTx/>
              <a:buSzTx/>
              <a:buFont typeface="Arial" panose="020B0604020202020204" pitchFamily="34" charset="0"/>
              <a:buChar char="•"/>
              <a:defRPr/>
            </a:pPr>
            <a:r>
              <a:rPr lang="es-MX" sz="1600" b="0" u="sng" kern="0" dirty="0">
                <a:solidFill>
                  <a:srgbClr val="000066"/>
                </a:solidFill>
                <a:effectLst/>
              </a:rPr>
              <a:t>Presión:</a:t>
            </a:r>
          </a:p>
          <a:p>
            <a:pPr marL="269875" marR="0" lvl="0" algn="just" defTabSz="914400" eaLnBrk="1" fontAlgn="auto" latinLnBrk="0" hangingPunct="1">
              <a:lnSpc>
                <a:spcPct val="140000"/>
              </a:lnSpc>
              <a:spcBef>
                <a:spcPts val="0"/>
              </a:spcBef>
              <a:spcAft>
                <a:spcPct val="40000"/>
              </a:spcAft>
              <a:buClrTx/>
              <a:buSzTx/>
              <a:defRPr/>
            </a:pPr>
            <a:r>
              <a:rPr lang="es-MX" sz="1600" b="0" kern="0" dirty="0">
                <a:solidFill>
                  <a:srgbClr val="000066"/>
                </a:solidFill>
                <a:effectLst/>
              </a:rPr>
              <a:t>El efecto de la presión en la rapidez de una reacción se presenta principalmente en fase gaseosa, a mayor presión, mayor rapidez; ya que, si existe mayor presión las moléculas poseen una mayor energía cinética, lo cual aumenta la probabilidad de colisión. </a:t>
            </a:r>
          </a:p>
        </p:txBody>
      </p:sp>
      <p:sp>
        <p:nvSpPr>
          <p:cNvPr id="7" name="Text Box 72"/>
          <p:cNvSpPr txBox="1">
            <a:spLocks noChangeArrowheads="1"/>
          </p:cNvSpPr>
          <p:nvPr/>
        </p:nvSpPr>
        <p:spPr bwMode="auto">
          <a:xfrm>
            <a:off x="1691680" y="765175"/>
            <a:ext cx="5760640" cy="369332"/>
          </a:xfrm>
          <a:prstGeom prst="rect">
            <a:avLst/>
          </a:prstGeom>
          <a:noFill/>
          <a:ln w="9525">
            <a:noFill/>
            <a:miter lim="800000"/>
            <a:headEnd/>
            <a:tailEnd/>
          </a:ln>
          <a:effec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1800" i="0" u="none" strike="noStrike" kern="0" cap="none" spc="0" normalizeH="0" baseline="0" noProof="0" dirty="0">
                <a:ln>
                  <a:noFill/>
                </a:ln>
                <a:solidFill>
                  <a:srgbClr val="000099"/>
                </a:solidFill>
                <a:effectLst/>
                <a:uLnTx/>
                <a:uFillTx/>
              </a:rPr>
              <a:t>Factores que afectan la rapidez de una reacción</a:t>
            </a:r>
          </a:p>
        </p:txBody>
      </p:sp>
    </p:spTree>
    <p:extLst>
      <p:ext uri="{BB962C8B-B14F-4D97-AF65-F5344CB8AC3E}">
        <p14:creationId xmlns:p14="http://schemas.microsoft.com/office/powerpoint/2010/main" val="21070057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trips(downRigh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strips(downRigh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strips(downRigh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strips(downRight)">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strips(downRight)">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3"/>
          <p:cNvSpPr txBox="1">
            <a:spLocks noChangeArrowheads="1"/>
          </p:cNvSpPr>
          <p:nvPr/>
        </p:nvSpPr>
        <p:spPr bwMode="auto">
          <a:xfrm>
            <a:off x="719138" y="1330656"/>
            <a:ext cx="7705725" cy="5066002"/>
          </a:xfrm>
          <a:prstGeom prst="rect">
            <a:avLst/>
          </a:prstGeom>
          <a:noFill/>
          <a:ln w="9525">
            <a:noFill/>
            <a:miter lim="800000"/>
            <a:headEnd/>
            <a:tailEnd/>
          </a:ln>
          <a:effectLst/>
        </p:spPr>
        <p:txBody>
          <a:bodyPr wrap="square">
            <a:spAutoFit/>
          </a:bodyPr>
          <a:lstStyle/>
          <a:p>
            <a:pPr marL="285750" marR="0" lvl="0" indent="-285750" algn="just" defTabSz="914400" eaLnBrk="1" fontAlgn="auto" latinLnBrk="0" hangingPunct="1">
              <a:lnSpc>
                <a:spcPct val="140000"/>
              </a:lnSpc>
              <a:spcBef>
                <a:spcPts val="0"/>
              </a:spcBef>
              <a:spcAft>
                <a:spcPct val="40000"/>
              </a:spcAft>
              <a:buClrTx/>
              <a:buSzTx/>
              <a:buFont typeface="Arial" panose="020B0604020202020204" pitchFamily="34" charset="0"/>
              <a:buChar char="•"/>
              <a:defRPr/>
            </a:pPr>
            <a:r>
              <a:rPr lang="es-MX" sz="1600" b="0" u="sng" kern="0" dirty="0">
                <a:solidFill>
                  <a:srgbClr val="000066"/>
                </a:solidFill>
                <a:effectLst/>
              </a:rPr>
              <a:t>El estado físico de los reactivos:</a:t>
            </a:r>
          </a:p>
          <a:p>
            <a:pPr marL="269875" marR="0" lvl="0" algn="just" defTabSz="914400" eaLnBrk="1" fontAlgn="auto" latinLnBrk="0" hangingPunct="1">
              <a:lnSpc>
                <a:spcPct val="140000"/>
              </a:lnSpc>
              <a:spcBef>
                <a:spcPts val="0"/>
              </a:spcBef>
              <a:spcAft>
                <a:spcPct val="40000"/>
              </a:spcAft>
              <a:buClrTx/>
              <a:buSzTx/>
              <a:defRPr/>
            </a:pPr>
            <a:r>
              <a:rPr lang="es-MX" sz="1600" b="0" kern="0" dirty="0">
                <a:solidFill>
                  <a:srgbClr val="000066"/>
                </a:solidFill>
                <a:effectLst/>
              </a:rPr>
              <a:t>Dependiendo del estado físico de los reactivos, la superficie de contacto puede ser mayor o menor; lo cual, influye notablemente en la rapidez de una reacción ya que a mayor superficie de contacto, mayor rapidez.</a:t>
            </a:r>
          </a:p>
          <a:p>
            <a:pPr marL="285750" marR="0" lvl="0" indent="-285750" algn="just" defTabSz="914400" eaLnBrk="1" fontAlgn="auto" latinLnBrk="0" hangingPunct="1">
              <a:lnSpc>
                <a:spcPct val="140000"/>
              </a:lnSpc>
              <a:spcBef>
                <a:spcPts val="0"/>
              </a:spcBef>
              <a:spcAft>
                <a:spcPct val="40000"/>
              </a:spcAft>
              <a:buClrTx/>
              <a:buSzTx/>
              <a:buFont typeface="Arial" panose="020B0604020202020204" pitchFamily="34" charset="0"/>
              <a:buChar char="•"/>
              <a:defRPr/>
            </a:pPr>
            <a:r>
              <a:rPr lang="es-MX" sz="1600" b="0" u="sng" kern="0" baseline="0" noProof="0" dirty="0">
                <a:solidFill>
                  <a:srgbClr val="000066"/>
                </a:solidFill>
                <a:effectLst/>
              </a:rPr>
              <a:t>Presencia</a:t>
            </a:r>
            <a:r>
              <a:rPr lang="es-MX" sz="1600" b="0" u="sng" kern="0" noProof="0" dirty="0">
                <a:solidFill>
                  <a:srgbClr val="000066"/>
                </a:solidFill>
                <a:effectLst/>
              </a:rPr>
              <a:t> de un catalizador:</a:t>
            </a:r>
          </a:p>
          <a:p>
            <a:pPr marL="269875" marR="0" lvl="0" algn="just" defTabSz="914400" eaLnBrk="1" fontAlgn="auto" latinLnBrk="0" hangingPunct="1">
              <a:lnSpc>
                <a:spcPct val="140000"/>
              </a:lnSpc>
              <a:spcBef>
                <a:spcPts val="0"/>
              </a:spcBef>
              <a:spcAft>
                <a:spcPct val="40000"/>
              </a:spcAft>
              <a:buClrTx/>
              <a:buSzTx/>
              <a:defRPr/>
            </a:pPr>
            <a:r>
              <a:rPr lang="es-MX" sz="1600" b="0" kern="0" noProof="0" dirty="0">
                <a:solidFill>
                  <a:srgbClr val="000066"/>
                </a:solidFill>
                <a:effectLst/>
              </a:rPr>
              <a:t>Los catalizadores pueden aumentar o disminuir la rapidez de una reacción, pero disminuyen la selectividad del proceso aumentando la formación de productos no deseados. Los catalizadores modifican el mecanismo de reacción, empleando pasos que requieren de mayor o menor energía de activación. </a:t>
            </a:r>
            <a:endParaRPr kumimoji="0" lang="es-MX" sz="1600" b="0" i="0" u="none" strike="noStrike" kern="0" cap="none" spc="0" normalizeH="0" dirty="0">
              <a:ln>
                <a:noFill/>
              </a:ln>
              <a:solidFill>
                <a:srgbClr val="000066"/>
              </a:solidFill>
              <a:effectLst/>
              <a:uLnTx/>
              <a:uFillTx/>
            </a:endParaRPr>
          </a:p>
          <a:p>
            <a:pPr marL="285750" marR="0" lvl="0" indent="-285750" algn="just" defTabSz="914400" eaLnBrk="1" fontAlgn="auto" latinLnBrk="0" hangingPunct="1">
              <a:lnSpc>
                <a:spcPct val="140000"/>
              </a:lnSpc>
              <a:spcBef>
                <a:spcPts val="0"/>
              </a:spcBef>
              <a:spcAft>
                <a:spcPct val="40000"/>
              </a:spcAft>
              <a:buClrTx/>
              <a:buSzTx/>
              <a:buFont typeface="Arial" panose="020B0604020202020204" pitchFamily="34" charset="0"/>
              <a:buChar char="•"/>
              <a:defRPr/>
            </a:pPr>
            <a:r>
              <a:rPr kumimoji="0" lang="es-MX" sz="1600" b="0" i="0" u="sng" strike="noStrike" kern="0" cap="none" spc="0" normalizeH="0" dirty="0">
                <a:ln>
                  <a:noFill/>
                </a:ln>
                <a:solidFill>
                  <a:srgbClr val="000066"/>
                </a:solidFill>
                <a:effectLst/>
                <a:uLnTx/>
                <a:uFillTx/>
              </a:rPr>
              <a:t>Luz:</a:t>
            </a:r>
          </a:p>
          <a:p>
            <a:pPr marL="269875" marR="0" lvl="0" algn="just" defTabSz="914400" eaLnBrk="1" fontAlgn="auto" latinLnBrk="0" hangingPunct="1">
              <a:lnSpc>
                <a:spcPct val="140000"/>
              </a:lnSpc>
              <a:spcBef>
                <a:spcPts val="0"/>
              </a:spcBef>
              <a:spcAft>
                <a:spcPct val="40000"/>
              </a:spcAft>
              <a:buClrTx/>
              <a:buSzTx/>
              <a:defRPr/>
            </a:pPr>
            <a:r>
              <a:rPr lang="es-MX" sz="1600" b="0" kern="0" baseline="0" noProof="0" dirty="0">
                <a:solidFill>
                  <a:srgbClr val="000066"/>
                </a:solidFill>
                <a:effectLst/>
              </a:rPr>
              <a:t>La luz son ondas electromagnéticas que tienen</a:t>
            </a:r>
            <a:r>
              <a:rPr lang="es-MX" sz="1600" b="0" kern="0" noProof="0" dirty="0">
                <a:solidFill>
                  <a:srgbClr val="000066"/>
                </a:solidFill>
                <a:effectLst/>
              </a:rPr>
              <a:t> asociada energía, la cual puede ser absorbida por algunas moléculas produciendo la emisión de electrones y convirtiéndose en iones, los cuales son más reactivos que una molécula neutra.</a:t>
            </a:r>
            <a:endParaRPr kumimoji="0" lang="es-ES" sz="1600" b="0" i="0" strike="noStrike" kern="0" cap="none" spc="0" normalizeH="0" baseline="0" noProof="0" dirty="0">
              <a:ln>
                <a:noFill/>
              </a:ln>
              <a:solidFill>
                <a:srgbClr val="000066"/>
              </a:solidFill>
              <a:effectLst/>
              <a:uLnTx/>
              <a:uFillTx/>
            </a:endParaRPr>
          </a:p>
        </p:txBody>
      </p:sp>
      <p:sp>
        <p:nvSpPr>
          <p:cNvPr id="7" name="Text Box 72"/>
          <p:cNvSpPr txBox="1">
            <a:spLocks noChangeArrowheads="1"/>
          </p:cNvSpPr>
          <p:nvPr/>
        </p:nvSpPr>
        <p:spPr bwMode="auto">
          <a:xfrm>
            <a:off x="1691680" y="765175"/>
            <a:ext cx="5760640" cy="369332"/>
          </a:xfrm>
          <a:prstGeom prst="rect">
            <a:avLst/>
          </a:prstGeom>
          <a:noFill/>
          <a:ln w="9525">
            <a:noFill/>
            <a:miter lim="800000"/>
            <a:headEnd/>
            <a:tailEnd/>
          </a:ln>
          <a:effectLst/>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1800" i="0" u="none" strike="noStrike" kern="0" cap="none" spc="0" normalizeH="0" baseline="0" noProof="0" dirty="0">
                <a:ln>
                  <a:noFill/>
                </a:ln>
                <a:solidFill>
                  <a:srgbClr val="000099"/>
                </a:solidFill>
                <a:effectLst/>
                <a:uLnTx/>
                <a:uFillTx/>
              </a:rPr>
              <a:t>Factores que afectan la rapidez de una reacción</a:t>
            </a:r>
          </a:p>
        </p:txBody>
      </p:sp>
    </p:spTree>
    <p:extLst>
      <p:ext uri="{BB962C8B-B14F-4D97-AF65-F5344CB8AC3E}">
        <p14:creationId xmlns:p14="http://schemas.microsoft.com/office/powerpoint/2010/main" val="539222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trips(downRigh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strips(downRigh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strips(downRigh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strips(downRight)">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strips(downRight)">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3"/>
          <p:cNvSpPr txBox="1">
            <a:spLocks noChangeArrowheads="1"/>
          </p:cNvSpPr>
          <p:nvPr/>
        </p:nvSpPr>
        <p:spPr bwMode="auto">
          <a:xfrm>
            <a:off x="719138" y="1484784"/>
            <a:ext cx="7705725" cy="1776384"/>
          </a:xfrm>
          <a:prstGeom prst="rect">
            <a:avLst/>
          </a:prstGeom>
          <a:noFill/>
          <a:ln w="9525">
            <a:noFill/>
            <a:miter lim="800000"/>
            <a:headEnd/>
            <a:tailEnd/>
          </a:ln>
          <a:effectLst/>
        </p:spPr>
        <p:txBody>
          <a:bodyPr>
            <a:spAutoFit/>
          </a:bodyPr>
          <a:lstStyle/>
          <a:p>
            <a:pPr marR="0" lvl="0" algn="just" defTabSz="914400" eaLnBrk="1" fontAlgn="auto" latinLnBrk="0" hangingPunct="1">
              <a:lnSpc>
                <a:spcPct val="140000"/>
              </a:lnSpc>
              <a:spcBef>
                <a:spcPts val="0"/>
              </a:spcBef>
              <a:spcAft>
                <a:spcPct val="40000"/>
              </a:spcAft>
              <a:buClrTx/>
              <a:buSzTx/>
              <a:buFontTx/>
              <a:buNone/>
              <a:defRPr/>
            </a:pPr>
            <a:r>
              <a:rPr lang="es-MX" sz="1600" b="0" kern="0" dirty="0">
                <a:solidFill>
                  <a:srgbClr val="000066"/>
                </a:solidFill>
                <a:effectLst/>
              </a:rPr>
              <a:t>En 1863, </a:t>
            </a:r>
            <a:r>
              <a:rPr lang="es-MX" sz="1600" b="0" kern="0" dirty="0" err="1">
                <a:solidFill>
                  <a:srgbClr val="000066"/>
                </a:solidFill>
                <a:effectLst/>
              </a:rPr>
              <a:t>Guldbarg</a:t>
            </a:r>
            <a:r>
              <a:rPr lang="es-MX" sz="1600" b="0" kern="0" dirty="0">
                <a:solidFill>
                  <a:srgbClr val="000066"/>
                </a:solidFill>
                <a:effectLst/>
              </a:rPr>
              <a:t> y </a:t>
            </a:r>
            <a:r>
              <a:rPr lang="es-MX" sz="1600" b="0" kern="0" dirty="0" err="1">
                <a:solidFill>
                  <a:srgbClr val="000066"/>
                </a:solidFill>
                <a:effectLst/>
              </a:rPr>
              <a:t>Waage</a:t>
            </a:r>
            <a:r>
              <a:rPr lang="es-MX" sz="1600" b="0" kern="0" dirty="0">
                <a:solidFill>
                  <a:srgbClr val="000066"/>
                </a:solidFill>
                <a:effectLst/>
              </a:rPr>
              <a:t> quienes,, establecieron la Ley de Acción de Masas, la cual menciona que la rapidez a la cual se produce una reacción química es proporcional a la concentración de cada uno de los reactivos. Esta ley proporciona una base cuantitativa para llevar a cabo investigaciones en el área de la cinética química.</a:t>
            </a:r>
            <a:endParaRPr lang="es-ES" sz="1600" b="0" kern="0" dirty="0">
              <a:solidFill>
                <a:srgbClr val="000066"/>
              </a:solidFill>
              <a:effectLst/>
            </a:endParaRPr>
          </a:p>
        </p:txBody>
      </p:sp>
      <p:sp>
        <p:nvSpPr>
          <p:cNvPr id="7"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1800" i="0" u="none" strike="noStrike" kern="0" cap="none" spc="0" normalizeH="0" baseline="0" noProof="0" dirty="0">
                <a:ln>
                  <a:noFill/>
                </a:ln>
                <a:solidFill>
                  <a:srgbClr val="000099"/>
                </a:solidFill>
                <a:effectLst/>
                <a:uLnTx/>
                <a:uFillTx/>
              </a:rPr>
              <a:t>Ley de acción de masas</a:t>
            </a:r>
          </a:p>
        </p:txBody>
      </p:sp>
      <mc:AlternateContent xmlns:mc="http://schemas.openxmlformats.org/markup-compatibility/2006" xmlns:a14="http://schemas.microsoft.com/office/drawing/2010/main">
        <mc:Choice Requires="a14">
          <p:sp>
            <p:nvSpPr>
              <p:cNvPr id="9" name="Text Box 23"/>
              <p:cNvSpPr txBox="1">
                <a:spLocks noChangeArrowheads="1"/>
              </p:cNvSpPr>
              <p:nvPr/>
            </p:nvSpPr>
            <p:spPr bwMode="auto">
              <a:xfrm>
                <a:off x="719136" y="3717032"/>
                <a:ext cx="7705725" cy="978729"/>
              </a:xfrm>
              <a:prstGeom prst="rect">
                <a:avLst/>
              </a:prstGeom>
              <a:noFill/>
              <a:ln w="9525">
                <a:noFill/>
                <a:miter lim="800000"/>
                <a:headEnd/>
                <a:tailEnd/>
              </a:ln>
              <a:effectLst/>
            </p:spPr>
            <p:txBody>
              <a:bodyPr>
                <a:spAutoFit/>
              </a:bodyPr>
              <a:lstStyle/>
              <a:p>
                <a:pPr marR="0" lvl="0" algn="just" defTabSz="914400" eaLnBrk="1" fontAlgn="auto" latinLnBrk="0" hangingPunct="1">
                  <a:lnSpc>
                    <a:spcPct val="140000"/>
                  </a:lnSpc>
                  <a:spcBef>
                    <a:spcPts val="0"/>
                  </a:spcBef>
                  <a:spcAft>
                    <a:spcPct val="40000"/>
                  </a:spcAft>
                  <a:buClrTx/>
                  <a:buSzTx/>
                  <a:buFontTx/>
                  <a:buNone/>
                  <a:defRPr/>
                </a:pPr>
                <a14:m>
                  <m:oMathPara xmlns:m="http://schemas.openxmlformats.org/officeDocument/2006/math">
                    <m:oMathParaPr>
                      <m:jc m:val="centerGroup"/>
                    </m:oMathParaPr>
                    <m:oMath xmlns:m="http://schemas.openxmlformats.org/officeDocument/2006/math">
                      <m:sSub>
                        <m:sSubPr>
                          <m:ctrlPr>
                            <a:rPr kumimoji="0" lang="es-ES" sz="1600" b="0" i="1" u="none" strike="noStrike" kern="0" cap="none" spc="0" normalizeH="0" baseline="0" noProof="0" smtClean="0">
                              <a:ln>
                                <a:noFill/>
                              </a:ln>
                              <a:solidFill>
                                <a:srgbClr val="000066"/>
                              </a:solidFill>
                              <a:effectLst/>
                              <a:uLnTx/>
                              <a:uFillTx/>
                              <a:latin typeface="Cambria Math" panose="02040503050406030204" pitchFamily="18" charset="0"/>
                            </a:rPr>
                          </m:ctrlPr>
                        </m:sSubPr>
                        <m:e>
                          <m:r>
                            <a:rPr kumimoji="0" lang="es-MX" sz="1600" b="0" i="1" u="none" strike="noStrike" kern="0" cap="none" spc="0" normalizeH="0" baseline="0" noProof="0" smtClean="0">
                              <a:ln>
                                <a:noFill/>
                              </a:ln>
                              <a:solidFill>
                                <a:srgbClr val="000066"/>
                              </a:solidFill>
                              <a:effectLst/>
                              <a:uLnTx/>
                              <a:uFillTx/>
                              <a:latin typeface="Cambria Math" panose="02040503050406030204" pitchFamily="18" charset="0"/>
                            </a:rPr>
                            <m:t>𝑣</m:t>
                          </m:r>
                        </m:e>
                        <m:sub>
                          <m:r>
                            <a:rPr kumimoji="0" lang="es-MX" sz="1600" b="0" i="1" u="none" strike="noStrike" kern="0" cap="none" spc="0" normalizeH="0" baseline="0" noProof="0" smtClean="0">
                              <a:ln>
                                <a:noFill/>
                              </a:ln>
                              <a:solidFill>
                                <a:srgbClr val="000066"/>
                              </a:solidFill>
                              <a:effectLst/>
                              <a:uLnTx/>
                              <a:uFillTx/>
                              <a:latin typeface="Cambria Math" panose="02040503050406030204" pitchFamily="18" charset="0"/>
                            </a:rPr>
                            <m:t>1</m:t>
                          </m:r>
                        </m:sub>
                      </m:sSub>
                      <m:r>
                        <a:rPr kumimoji="0" lang="es-MX" sz="1600" b="0" i="1" u="none" strike="noStrike" kern="0" cap="none" spc="0" normalizeH="0" baseline="0" noProof="0" smtClean="0">
                          <a:ln>
                            <a:noFill/>
                          </a:ln>
                          <a:solidFill>
                            <a:srgbClr val="000066"/>
                          </a:solidFill>
                          <a:effectLst/>
                          <a:uLnTx/>
                          <a:uFillTx/>
                          <a:latin typeface="Cambria Math" panose="02040503050406030204" pitchFamily="18" charset="0"/>
                        </a:rPr>
                        <m:t>=</m:t>
                      </m:r>
                      <m:sSub>
                        <m:sSubPr>
                          <m:ctrlPr>
                            <a:rPr kumimoji="0" lang="es-MX" sz="1600" b="0" i="1" u="none" strike="noStrike" kern="0" cap="none" spc="0" normalizeH="0" baseline="0" noProof="0" smtClean="0">
                              <a:ln>
                                <a:noFill/>
                              </a:ln>
                              <a:solidFill>
                                <a:srgbClr val="000066"/>
                              </a:solidFill>
                              <a:effectLst/>
                              <a:uLnTx/>
                              <a:uFillTx/>
                              <a:latin typeface="Cambria Math" panose="02040503050406030204" pitchFamily="18" charset="0"/>
                            </a:rPr>
                          </m:ctrlPr>
                        </m:sSubPr>
                        <m:e>
                          <m:r>
                            <a:rPr kumimoji="0" lang="es-MX" sz="1600" b="0" i="1" u="none" strike="noStrike" kern="0" cap="none" spc="0" normalizeH="0" baseline="0" noProof="0" smtClean="0">
                              <a:ln>
                                <a:noFill/>
                              </a:ln>
                              <a:solidFill>
                                <a:srgbClr val="000066"/>
                              </a:solidFill>
                              <a:effectLst/>
                              <a:uLnTx/>
                              <a:uFillTx/>
                              <a:latin typeface="Cambria Math" panose="02040503050406030204" pitchFamily="18" charset="0"/>
                            </a:rPr>
                            <m:t>𝑘</m:t>
                          </m:r>
                        </m:e>
                        <m:sub>
                          <m:r>
                            <a:rPr kumimoji="0" lang="es-MX" sz="1600" b="0" i="1" u="none" strike="noStrike" kern="0" cap="none" spc="0" normalizeH="0" baseline="0" noProof="0" smtClean="0">
                              <a:ln>
                                <a:noFill/>
                              </a:ln>
                              <a:solidFill>
                                <a:srgbClr val="000066"/>
                              </a:solidFill>
                              <a:effectLst/>
                              <a:uLnTx/>
                              <a:uFillTx/>
                              <a:latin typeface="Cambria Math" panose="02040503050406030204" pitchFamily="18" charset="0"/>
                            </a:rPr>
                            <m:t>1</m:t>
                          </m:r>
                        </m:sub>
                      </m:sSub>
                      <m:d>
                        <m:dPr>
                          <m:begChr m:val="["/>
                          <m:endChr m:val="]"/>
                          <m:ctrlPr>
                            <a:rPr kumimoji="0" lang="es-MX" sz="1600" b="0" i="1" u="none" strike="noStrike" kern="0" cap="none" spc="0" normalizeH="0" baseline="0" noProof="0" smtClean="0">
                              <a:ln>
                                <a:noFill/>
                              </a:ln>
                              <a:solidFill>
                                <a:srgbClr val="000066"/>
                              </a:solidFill>
                              <a:effectLst/>
                              <a:uLnTx/>
                              <a:uFillTx/>
                              <a:latin typeface="Cambria Math" panose="02040503050406030204" pitchFamily="18" charset="0"/>
                            </a:rPr>
                          </m:ctrlPr>
                        </m:dPr>
                        <m:e>
                          <m:r>
                            <a:rPr kumimoji="0" lang="es-MX" sz="1600" b="0" i="1" u="none" strike="noStrike" kern="0" cap="none" spc="0" normalizeH="0" baseline="0" noProof="0" smtClean="0">
                              <a:ln>
                                <a:noFill/>
                              </a:ln>
                              <a:solidFill>
                                <a:srgbClr val="000066"/>
                              </a:solidFill>
                              <a:effectLst/>
                              <a:uLnTx/>
                              <a:uFillTx/>
                              <a:latin typeface="Cambria Math" panose="02040503050406030204" pitchFamily="18" charset="0"/>
                            </a:rPr>
                            <m:t>𝐴</m:t>
                          </m:r>
                        </m:e>
                      </m:d>
                      <m:d>
                        <m:dPr>
                          <m:begChr m:val="["/>
                          <m:endChr m:val="]"/>
                          <m:ctrlPr>
                            <a:rPr kumimoji="0" lang="es-MX" sz="1600" b="0" i="1" u="none" strike="noStrike" kern="0" cap="none" spc="0" normalizeH="0" baseline="0" noProof="0" smtClean="0">
                              <a:ln>
                                <a:noFill/>
                              </a:ln>
                              <a:solidFill>
                                <a:srgbClr val="000066"/>
                              </a:solidFill>
                              <a:effectLst/>
                              <a:uLnTx/>
                              <a:uFillTx/>
                              <a:latin typeface="Cambria Math" panose="02040503050406030204" pitchFamily="18" charset="0"/>
                            </a:rPr>
                          </m:ctrlPr>
                        </m:dPr>
                        <m:e>
                          <m:r>
                            <a:rPr kumimoji="0" lang="es-MX" sz="1600" b="0" i="1" u="none" strike="noStrike" kern="0" cap="none" spc="0" normalizeH="0" baseline="0" noProof="0" smtClean="0">
                              <a:ln>
                                <a:noFill/>
                              </a:ln>
                              <a:solidFill>
                                <a:srgbClr val="000066"/>
                              </a:solidFill>
                              <a:effectLst/>
                              <a:uLnTx/>
                              <a:uFillTx/>
                              <a:latin typeface="Cambria Math" panose="02040503050406030204" pitchFamily="18" charset="0"/>
                            </a:rPr>
                            <m:t>𝐵</m:t>
                          </m:r>
                        </m:e>
                      </m:d>
                    </m:oMath>
                  </m:oMathPara>
                </a14:m>
                <a:endParaRPr kumimoji="0" lang="es-ES" sz="1600" b="0" i="0" u="none" strike="noStrike" kern="0" cap="none" spc="0" normalizeH="0" baseline="0" noProof="0" dirty="0">
                  <a:ln>
                    <a:noFill/>
                  </a:ln>
                  <a:solidFill>
                    <a:srgbClr val="000066"/>
                  </a:solidFill>
                  <a:effectLst/>
                  <a:uLnTx/>
                  <a:uFillTx/>
                </a:endParaRPr>
              </a:p>
              <a:p>
                <a:pPr algn="just" eaLnBrk="1" fontAlgn="auto" hangingPunct="1">
                  <a:lnSpc>
                    <a:spcPct val="140000"/>
                  </a:lnSpc>
                  <a:spcBef>
                    <a:spcPts val="0"/>
                  </a:spcBef>
                  <a:spcAft>
                    <a:spcPct val="40000"/>
                  </a:spcAft>
                  <a:defRPr/>
                </a:pPr>
                <a14:m>
                  <m:oMathPara xmlns:m="http://schemas.openxmlformats.org/officeDocument/2006/math">
                    <m:oMathParaPr>
                      <m:jc m:val="centerGroup"/>
                    </m:oMathParaPr>
                    <m:oMath xmlns:m="http://schemas.openxmlformats.org/officeDocument/2006/math">
                      <m:sSub>
                        <m:sSubPr>
                          <m:ctrlPr>
                            <a:rPr lang="es-ES" sz="1600" b="0" i="1" kern="0">
                              <a:solidFill>
                                <a:srgbClr val="000066"/>
                              </a:solidFill>
                              <a:effectLst/>
                              <a:latin typeface="Cambria Math" panose="02040503050406030204" pitchFamily="18" charset="0"/>
                            </a:rPr>
                          </m:ctrlPr>
                        </m:sSubPr>
                        <m:e>
                          <m:r>
                            <a:rPr lang="es-MX" sz="1600" b="0" i="1" kern="0">
                              <a:solidFill>
                                <a:srgbClr val="000066"/>
                              </a:solidFill>
                              <a:effectLst/>
                              <a:latin typeface="Cambria Math" panose="02040503050406030204" pitchFamily="18" charset="0"/>
                            </a:rPr>
                            <m:t>𝑣</m:t>
                          </m:r>
                        </m:e>
                        <m:sub>
                          <m:r>
                            <a:rPr lang="es-MX" sz="1600" b="0" i="1" kern="0" smtClean="0">
                              <a:solidFill>
                                <a:srgbClr val="000066"/>
                              </a:solidFill>
                              <a:effectLst/>
                              <a:latin typeface="Cambria Math" panose="02040503050406030204" pitchFamily="18" charset="0"/>
                            </a:rPr>
                            <m:t>2</m:t>
                          </m:r>
                        </m:sub>
                      </m:sSub>
                      <m:r>
                        <a:rPr lang="es-MX" sz="1600" b="0" i="1" kern="0">
                          <a:solidFill>
                            <a:srgbClr val="000066"/>
                          </a:solidFill>
                          <a:effectLst/>
                          <a:latin typeface="Cambria Math" panose="02040503050406030204" pitchFamily="18" charset="0"/>
                        </a:rPr>
                        <m:t>=</m:t>
                      </m:r>
                      <m:sSub>
                        <m:sSubPr>
                          <m:ctrlPr>
                            <a:rPr lang="es-MX" sz="1600" b="0" i="1" kern="0">
                              <a:solidFill>
                                <a:srgbClr val="000066"/>
                              </a:solidFill>
                              <a:effectLst/>
                              <a:latin typeface="Cambria Math" panose="02040503050406030204" pitchFamily="18" charset="0"/>
                            </a:rPr>
                          </m:ctrlPr>
                        </m:sSubPr>
                        <m:e>
                          <m:r>
                            <a:rPr lang="es-MX" sz="1600" b="0" i="1" kern="0">
                              <a:solidFill>
                                <a:srgbClr val="000066"/>
                              </a:solidFill>
                              <a:effectLst/>
                              <a:latin typeface="Cambria Math" panose="02040503050406030204" pitchFamily="18" charset="0"/>
                            </a:rPr>
                            <m:t>𝑘</m:t>
                          </m:r>
                        </m:e>
                        <m:sub>
                          <m:r>
                            <a:rPr lang="es-MX" sz="1600" b="0" i="1" kern="0" smtClean="0">
                              <a:solidFill>
                                <a:srgbClr val="000066"/>
                              </a:solidFill>
                              <a:effectLst/>
                              <a:latin typeface="Cambria Math" panose="02040503050406030204" pitchFamily="18" charset="0"/>
                            </a:rPr>
                            <m:t>2</m:t>
                          </m:r>
                        </m:sub>
                      </m:sSub>
                      <m:d>
                        <m:dPr>
                          <m:begChr m:val="["/>
                          <m:endChr m:val="]"/>
                          <m:ctrlPr>
                            <a:rPr lang="es-MX" sz="1600" b="0" i="1" kern="0">
                              <a:solidFill>
                                <a:srgbClr val="000066"/>
                              </a:solidFill>
                              <a:effectLst/>
                              <a:latin typeface="Cambria Math" panose="02040503050406030204" pitchFamily="18" charset="0"/>
                            </a:rPr>
                          </m:ctrlPr>
                        </m:dPr>
                        <m:e>
                          <m:r>
                            <a:rPr lang="es-MX" sz="1600" b="0" i="1" kern="0" smtClean="0">
                              <a:solidFill>
                                <a:srgbClr val="000066"/>
                              </a:solidFill>
                              <a:effectLst/>
                              <a:latin typeface="Cambria Math" panose="02040503050406030204" pitchFamily="18" charset="0"/>
                            </a:rPr>
                            <m:t>𝐶</m:t>
                          </m:r>
                        </m:e>
                      </m:d>
                      <m:d>
                        <m:dPr>
                          <m:begChr m:val="["/>
                          <m:endChr m:val="]"/>
                          <m:ctrlPr>
                            <a:rPr lang="es-MX" sz="1600" b="0" i="1" kern="0">
                              <a:solidFill>
                                <a:srgbClr val="000066"/>
                              </a:solidFill>
                              <a:effectLst/>
                              <a:latin typeface="Cambria Math" panose="02040503050406030204" pitchFamily="18" charset="0"/>
                            </a:rPr>
                          </m:ctrlPr>
                        </m:dPr>
                        <m:e>
                          <m:r>
                            <a:rPr lang="es-MX" sz="1600" b="0" i="1" kern="0" smtClean="0">
                              <a:solidFill>
                                <a:srgbClr val="000066"/>
                              </a:solidFill>
                              <a:effectLst/>
                              <a:latin typeface="Cambria Math" panose="02040503050406030204" pitchFamily="18" charset="0"/>
                            </a:rPr>
                            <m:t>𝐷</m:t>
                          </m:r>
                        </m:e>
                      </m:d>
                    </m:oMath>
                  </m:oMathPara>
                </a14:m>
                <a:endParaRPr lang="es-ES" sz="1600" b="0" kern="0" dirty="0">
                  <a:solidFill>
                    <a:srgbClr val="000066"/>
                  </a:solidFill>
                  <a:effectLst/>
                </a:endParaRPr>
              </a:p>
            </p:txBody>
          </p:sp>
        </mc:Choice>
        <mc:Fallback xmlns="">
          <p:sp>
            <p:nvSpPr>
              <p:cNvPr id="9" name="Text Box 23"/>
              <p:cNvSpPr txBox="1">
                <a:spLocks noRot="1" noChangeAspect="1" noMove="1" noResize="1" noEditPoints="1" noAdjustHandles="1" noChangeArrowheads="1" noChangeShapeType="1" noTextEdit="1"/>
              </p:cNvSpPr>
              <p:nvPr/>
            </p:nvSpPr>
            <p:spPr bwMode="auto">
              <a:xfrm>
                <a:off x="719136" y="3717032"/>
                <a:ext cx="7705725" cy="978729"/>
              </a:xfrm>
              <a:prstGeom prst="rect">
                <a:avLst/>
              </a:prstGeom>
              <a:blipFill rotWithShape="0">
                <a:blip r:embed="rId3"/>
                <a:stretch>
                  <a:fillRect/>
                </a:stretch>
              </a:blipFill>
              <a:ln w="9525">
                <a:noFill/>
                <a:miter lim="800000"/>
                <a:headEnd/>
                <a:tailEnd/>
              </a:ln>
              <a:effectLst/>
            </p:spPr>
            <p:txBody>
              <a:bodyPr/>
              <a:lstStyle/>
              <a:p>
                <a:r>
                  <a:rPr lang="es-MX">
                    <a:noFill/>
                  </a:rPr>
                  <a:t> </a:t>
                </a:r>
              </a:p>
            </p:txBody>
          </p:sp>
        </mc:Fallback>
      </mc:AlternateContent>
      <p:grpSp>
        <p:nvGrpSpPr>
          <p:cNvPr id="4" name="Grupo 3"/>
          <p:cNvGrpSpPr/>
          <p:nvPr/>
        </p:nvGrpSpPr>
        <p:grpSpPr>
          <a:xfrm>
            <a:off x="719137" y="3284984"/>
            <a:ext cx="7705725" cy="525400"/>
            <a:chOff x="719137" y="3284984"/>
            <a:chExt cx="7705725" cy="525400"/>
          </a:xfrm>
        </p:grpSpPr>
        <mc:AlternateContent xmlns:mc="http://schemas.openxmlformats.org/markup-compatibility/2006" xmlns:a14="http://schemas.microsoft.com/office/drawing/2010/main">
          <mc:Choice Requires="a14">
            <p:sp>
              <p:nvSpPr>
                <p:cNvPr id="8" name="Text Box 23"/>
                <p:cNvSpPr txBox="1">
                  <a:spLocks noChangeArrowheads="1"/>
                </p:cNvSpPr>
                <p:nvPr/>
              </p:nvSpPr>
              <p:spPr bwMode="auto">
                <a:xfrm>
                  <a:off x="719137" y="3284984"/>
                  <a:ext cx="7705725" cy="525400"/>
                </a:xfrm>
                <a:prstGeom prst="rect">
                  <a:avLst/>
                </a:prstGeom>
                <a:noFill/>
                <a:ln w="9525">
                  <a:noFill/>
                  <a:miter lim="800000"/>
                  <a:headEnd/>
                  <a:tailEnd/>
                </a:ln>
                <a:effectLst/>
              </p:spPr>
              <p:txBody>
                <a:bodyPr>
                  <a:spAutoFit/>
                </a:bodyPr>
                <a:lstStyle/>
                <a:p>
                  <a:pPr marR="0" lvl="0" defTabSz="914400" eaLnBrk="1" fontAlgn="auto" latinLnBrk="0" hangingPunct="1">
                    <a:lnSpc>
                      <a:spcPct val="140000"/>
                    </a:lnSpc>
                    <a:spcBef>
                      <a:spcPts val="0"/>
                    </a:spcBef>
                    <a:spcAft>
                      <a:spcPct val="40000"/>
                    </a:spcAft>
                    <a:buClrTx/>
                    <a:buSzTx/>
                    <a:buFontTx/>
                    <a:buNone/>
                    <a:defRPr/>
                  </a:pPr>
                  <a14:m>
                    <m:oMathPara xmlns:m="http://schemas.openxmlformats.org/officeDocument/2006/math">
                      <m:oMathParaPr>
                        <m:jc m:val="centerGroup"/>
                      </m:oMathParaPr>
                      <m:oMath xmlns:m="http://schemas.openxmlformats.org/officeDocument/2006/math">
                        <m:r>
                          <a:rPr kumimoji="0" lang="es-MX" sz="1600" b="0" i="1" u="none" strike="noStrike" kern="0" cap="none" spc="0" normalizeH="0" baseline="0" noProof="0" smtClean="0">
                            <a:ln>
                              <a:noFill/>
                            </a:ln>
                            <a:solidFill>
                              <a:srgbClr val="000066"/>
                            </a:solidFill>
                            <a:effectLst/>
                            <a:uLnTx/>
                            <a:uFillTx/>
                            <a:latin typeface="Cambria Math" panose="02040503050406030204" pitchFamily="18" charset="0"/>
                          </a:rPr>
                          <m:t>𝐴</m:t>
                        </m:r>
                        <m:r>
                          <a:rPr kumimoji="0" lang="es-MX" sz="1600" b="0" i="1" u="none" strike="noStrike" kern="0" cap="none" spc="0" normalizeH="0" baseline="0" noProof="0" smtClean="0">
                            <a:ln>
                              <a:noFill/>
                            </a:ln>
                            <a:solidFill>
                              <a:srgbClr val="000066"/>
                            </a:solidFill>
                            <a:effectLst/>
                            <a:uLnTx/>
                            <a:uFillTx/>
                            <a:latin typeface="Cambria Math" panose="02040503050406030204" pitchFamily="18" charset="0"/>
                          </a:rPr>
                          <m:t>   +    </m:t>
                        </m:r>
                        <m:r>
                          <a:rPr kumimoji="0" lang="es-MX" sz="1600" b="0" i="1" u="none" strike="noStrike" kern="0" cap="none" spc="0" normalizeH="0" baseline="0" noProof="0" smtClean="0">
                            <a:ln>
                              <a:noFill/>
                            </a:ln>
                            <a:solidFill>
                              <a:srgbClr val="000066"/>
                            </a:solidFill>
                            <a:effectLst/>
                            <a:uLnTx/>
                            <a:uFillTx/>
                            <a:latin typeface="Cambria Math" panose="02040503050406030204" pitchFamily="18" charset="0"/>
                          </a:rPr>
                          <m:t>𝐵</m:t>
                        </m:r>
                        <m:r>
                          <a:rPr kumimoji="0" lang="es-MX" sz="1600" b="0" i="1" u="none" strike="noStrike" kern="0" cap="none" spc="0" normalizeH="0" baseline="0" noProof="0" smtClean="0">
                            <a:ln>
                              <a:noFill/>
                            </a:ln>
                            <a:solidFill>
                              <a:srgbClr val="000066"/>
                            </a:solidFill>
                            <a:effectLst/>
                            <a:uLnTx/>
                            <a:uFillTx/>
                            <a:latin typeface="Cambria Math" panose="02040503050406030204" pitchFamily="18" charset="0"/>
                          </a:rPr>
                          <m:t>             </m:t>
                        </m:r>
                        <m:r>
                          <a:rPr kumimoji="0" lang="es-MX" sz="1600" b="0" i="1" u="none" strike="noStrike" kern="0" cap="none" spc="0" normalizeH="0" baseline="0" noProof="0" smtClean="0">
                            <a:ln>
                              <a:noFill/>
                            </a:ln>
                            <a:solidFill>
                              <a:srgbClr val="000066"/>
                            </a:solidFill>
                            <a:effectLst/>
                            <a:uLnTx/>
                            <a:uFillTx/>
                            <a:latin typeface="Cambria Math" panose="02040503050406030204" pitchFamily="18" charset="0"/>
                            <a:ea typeface="Cambria Math" panose="02040503050406030204" pitchFamily="18" charset="0"/>
                          </a:rPr>
                          <m:t>𝐶</m:t>
                        </m:r>
                        <m:r>
                          <a:rPr kumimoji="0" lang="es-MX" sz="1600" b="0" i="1" u="none" strike="noStrike" kern="0" cap="none" spc="0" normalizeH="0" baseline="0" noProof="0" smtClean="0">
                            <a:ln>
                              <a:noFill/>
                            </a:ln>
                            <a:solidFill>
                              <a:srgbClr val="000066"/>
                            </a:solidFill>
                            <a:effectLst/>
                            <a:uLnTx/>
                            <a:uFillTx/>
                            <a:latin typeface="Cambria Math" panose="02040503050406030204" pitchFamily="18" charset="0"/>
                            <a:ea typeface="Cambria Math" panose="02040503050406030204" pitchFamily="18" charset="0"/>
                          </a:rPr>
                          <m:t>   +    </m:t>
                        </m:r>
                        <m:r>
                          <a:rPr kumimoji="0" lang="es-MX" sz="1600" b="0" i="1" u="none" strike="noStrike" kern="0" cap="none" spc="0" normalizeH="0" baseline="0" noProof="0" smtClean="0">
                            <a:ln>
                              <a:noFill/>
                            </a:ln>
                            <a:solidFill>
                              <a:srgbClr val="000066"/>
                            </a:solidFill>
                            <a:effectLst/>
                            <a:uLnTx/>
                            <a:uFillTx/>
                            <a:latin typeface="Cambria Math" panose="02040503050406030204" pitchFamily="18" charset="0"/>
                            <a:ea typeface="Cambria Math" panose="02040503050406030204" pitchFamily="18" charset="0"/>
                          </a:rPr>
                          <m:t>𝐷</m:t>
                        </m:r>
                      </m:oMath>
                    </m:oMathPara>
                  </a14:m>
                  <a:endParaRPr kumimoji="0" lang="es-MX" sz="1600" b="0" i="0" u="none" strike="noStrike" kern="0" cap="none" spc="0" normalizeH="0" baseline="-25000" noProof="0" dirty="0">
                    <a:ln>
                      <a:noFill/>
                    </a:ln>
                    <a:solidFill>
                      <a:srgbClr val="000066"/>
                    </a:solidFill>
                    <a:effectLst/>
                    <a:uLnTx/>
                    <a:uFillTx/>
                  </a:endParaRPr>
                </a:p>
              </p:txBody>
            </p:sp>
          </mc:Choice>
          <mc:Fallback xmlns="">
            <p:sp>
              <p:nvSpPr>
                <p:cNvPr id="8" name="Text Box 23"/>
                <p:cNvSpPr txBox="1">
                  <a:spLocks noRot="1" noChangeAspect="1" noMove="1" noResize="1" noEditPoints="1" noAdjustHandles="1" noChangeArrowheads="1" noChangeShapeType="1" noTextEdit="1"/>
                </p:cNvSpPr>
                <p:nvPr/>
              </p:nvSpPr>
              <p:spPr bwMode="auto">
                <a:xfrm>
                  <a:off x="719137" y="3284984"/>
                  <a:ext cx="7705725" cy="525400"/>
                </a:xfrm>
                <a:prstGeom prst="rect">
                  <a:avLst/>
                </a:prstGeom>
                <a:blipFill rotWithShape="0">
                  <a:blip r:embed="rId4"/>
                  <a:stretch>
                    <a:fillRect/>
                  </a:stretch>
                </a:blipFill>
                <a:ln w="9525">
                  <a:noFill/>
                  <a:miter lim="800000"/>
                  <a:headEnd/>
                  <a:tailEnd/>
                </a:ln>
                <a:effectLst/>
              </p:spPr>
              <p:txBody>
                <a:bodyPr/>
                <a:lstStyle/>
                <a:p>
                  <a:r>
                    <a:rPr lang="es-MX">
                      <a:noFill/>
                    </a:rPr>
                    <a:t> </a:t>
                  </a:r>
                </a:p>
              </p:txBody>
            </p:sp>
          </mc:Fallback>
        </mc:AlternateContent>
        <p:pic>
          <p:nvPicPr>
            <p:cNvPr id="10" name="Imagen 9"/>
            <p:cNvPicPr>
              <a:picLocks noChangeAspect="1"/>
            </p:cNvPicPr>
            <p:nvPr/>
          </p:nvPicPr>
          <p:blipFill>
            <a:blip r:embed="rId5">
              <a:clrChange>
                <a:clrFrom>
                  <a:srgbClr val="FFFFFF"/>
                </a:clrFrom>
                <a:clrTo>
                  <a:srgbClr val="FFFFFF">
                    <a:alpha val="0"/>
                  </a:srgbClr>
                </a:clrTo>
              </a:clrChange>
            </a:blip>
            <a:stretch>
              <a:fillRect/>
            </a:stretch>
          </p:blipFill>
          <p:spPr>
            <a:xfrm>
              <a:off x="4273278" y="3328416"/>
              <a:ext cx="568864" cy="360040"/>
            </a:xfrm>
            <a:prstGeom prst="rect">
              <a:avLst/>
            </a:prstGeom>
          </p:spPr>
        </p:pic>
      </p:grpSp>
    </p:spTree>
    <p:extLst>
      <p:ext uri="{BB962C8B-B14F-4D97-AF65-F5344CB8AC3E}">
        <p14:creationId xmlns:p14="http://schemas.microsoft.com/office/powerpoint/2010/main" val="19485833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Text Box 23"/>
              <p:cNvSpPr txBox="1">
                <a:spLocks noChangeArrowheads="1"/>
              </p:cNvSpPr>
              <p:nvPr/>
            </p:nvSpPr>
            <p:spPr bwMode="auto">
              <a:xfrm>
                <a:off x="719138" y="1484784"/>
                <a:ext cx="7705725" cy="4366452"/>
              </a:xfrm>
              <a:prstGeom prst="rect">
                <a:avLst/>
              </a:prstGeom>
              <a:noFill/>
              <a:ln w="9525">
                <a:noFill/>
                <a:miter lim="800000"/>
                <a:headEnd/>
                <a:tailEnd/>
              </a:ln>
              <a:effectLst/>
            </p:spPr>
            <p:txBody>
              <a:bodyPr>
                <a:spAutoFit/>
              </a:bodyPr>
              <a:lstStyle/>
              <a:p>
                <a:pPr marR="0" lvl="0" algn="just" defTabSz="914400" eaLnBrk="1" fontAlgn="auto" latinLnBrk="0" hangingPunct="1">
                  <a:lnSpc>
                    <a:spcPct val="140000"/>
                  </a:lnSpc>
                  <a:spcBef>
                    <a:spcPts val="0"/>
                  </a:spcBef>
                  <a:spcAft>
                    <a:spcPct val="40000"/>
                  </a:spcAft>
                  <a:buClrTx/>
                  <a:buSzTx/>
                  <a:buFontTx/>
                  <a:buNone/>
                  <a:defRPr/>
                </a:pPr>
                <a:r>
                  <a:rPr lang="es-MX" sz="1600" b="0" kern="0" dirty="0">
                    <a:solidFill>
                      <a:srgbClr val="000066"/>
                    </a:solidFill>
                    <a:effectLst/>
                  </a:rPr>
                  <a:t>En algunas reacciones químicas las rapideces son proporcionales a las concentraciones de los reactivos elevadas a una potencia determinada; en tales casos, es conveniente hablar del orden de una reacción; por ejemplo, si la rapidez es proporcional a la concentración, [C], de una sustancia elevada a la primera potencia:</a:t>
                </a:r>
              </a:p>
              <a:p>
                <a:pPr marR="0" lvl="0" algn="just" defTabSz="914400" eaLnBrk="1" fontAlgn="auto" latinLnBrk="0" hangingPunct="1">
                  <a:lnSpc>
                    <a:spcPct val="140000"/>
                  </a:lnSpc>
                  <a:spcBef>
                    <a:spcPts val="0"/>
                  </a:spcBef>
                  <a:spcAft>
                    <a:spcPct val="40000"/>
                  </a:spcAft>
                  <a:buClrTx/>
                  <a:buSzTx/>
                  <a:buFontTx/>
                  <a:buNone/>
                  <a:defRPr/>
                </a:pPr>
                <a14:m>
                  <m:oMathPara xmlns:m="http://schemas.openxmlformats.org/officeDocument/2006/math">
                    <m:oMathParaPr>
                      <m:jc m:val="centerGroup"/>
                    </m:oMathParaPr>
                    <m:oMath xmlns:m="http://schemas.openxmlformats.org/officeDocument/2006/math">
                      <m:r>
                        <a:rPr lang="es-MX" sz="1600" b="0" i="1" kern="0">
                          <a:solidFill>
                            <a:srgbClr val="000066"/>
                          </a:solidFill>
                          <a:effectLst/>
                          <a:latin typeface="Cambria Math" panose="02040503050406030204" pitchFamily="18" charset="0"/>
                        </a:rPr>
                        <m:t>𝑣</m:t>
                      </m:r>
                      <m:r>
                        <a:rPr lang="es-MX" sz="1600" b="0" i="1" kern="0">
                          <a:solidFill>
                            <a:srgbClr val="000066"/>
                          </a:solidFill>
                          <a:effectLst/>
                          <a:latin typeface="Cambria Math" panose="02040503050406030204" pitchFamily="18" charset="0"/>
                        </a:rPr>
                        <m:t>=</m:t>
                      </m:r>
                      <m:r>
                        <a:rPr lang="es-MX" sz="1600" b="0" i="1" kern="0">
                          <a:solidFill>
                            <a:srgbClr val="000066"/>
                          </a:solidFill>
                          <a:effectLst/>
                          <a:latin typeface="Cambria Math" panose="02040503050406030204" pitchFamily="18" charset="0"/>
                        </a:rPr>
                        <m:t>𝑘</m:t>
                      </m:r>
                      <m:d>
                        <m:dPr>
                          <m:begChr m:val="["/>
                          <m:endChr m:val="]"/>
                          <m:ctrlPr>
                            <a:rPr lang="es-MX" sz="1600" b="0" i="1" kern="0">
                              <a:solidFill>
                                <a:srgbClr val="000066"/>
                              </a:solidFill>
                              <a:effectLst/>
                              <a:latin typeface="Cambria Math" panose="02040503050406030204" pitchFamily="18" charset="0"/>
                            </a:rPr>
                          </m:ctrlPr>
                        </m:dPr>
                        <m:e>
                          <m:r>
                            <a:rPr lang="es-MX" sz="1600" b="0" i="1" kern="0" smtClean="0">
                              <a:solidFill>
                                <a:srgbClr val="000066"/>
                              </a:solidFill>
                              <a:effectLst/>
                              <a:latin typeface="Cambria Math" panose="02040503050406030204" pitchFamily="18" charset="0"/>
                            </a:rPr>
                            <m:t>𝐶</m:t>
                          </m:r>
                        </m:e>
                      </m:d>
                    </m:oMath>
                  </m:oMathPara>
                </a14:m>
                <a:endParaRPr lang="es-MX" sz="1600" b="0" kern="0" dirty="0">
                  <a:solidFill>
                    <a:srgbClr val="000066"/>
                  </a:solidFill>
                  <a:effectLst/>
                </a:endParaRPr>
              </a:p>
              <a:p>
                <a:pPr marR="0" lvl="0" algn="just" defTabSz="914400" eaLnBrk="1" fontAlgn="auto" latinLnBrk="0" hangingPunct="1">
                  <a:lnSpc>
                    <a:spcPct val="140000"/>
                  </a:lnSpc>
                  <a:spcBef>
                    <a:spcPts val="0"/>
                  </a:spcBef>
                  <a:spcAft>
                    <a:spcPct val="40000"/>
                  </a:spcAft>
                  <a:buClrTx/>
                  <a:buSzTx/>
                  <a:buFontTx/>
                  <a:buNone/>
                  <a:defRPr/>
                </a:pPr>
                <a:r>
                  <a:rPr lang="es-MX" sz="1600" b="0" kern="0" dirty="0">
                    <a:solidFill>
                      <a:srgbClr val="000066"/>
                    </a:solidFill>
                    <a:effectLst/>
                  </a:rPr>
                  <a:t>Se dice, entonces, que la reacción es de primer orden y </a:t>
                </a:r>
                <a14:m>
                  <m:oMath xmlns:m="http://schemas.openxmlformats.org/officeDocument/2006/math">
                    <m:r>
                      <a:rPr lang="es-MX" sz="1600" b="0" i="1" kern="0">
                        <a:solidFill>
                          <a:srgbClr val="000066"/>
                        </a:solidFill>
                        <a:effectLst/>
                        <a:latin typeface="Cambria Math" panose="02040503050406030204" pitchFamily="18" charset="0"/>
                      </a:rPr>
                      <m:t>𝑘</m:t>
                    </m:r>
                  </m:oMath>
                </a14:m>
                <a:r>
                  <a:rPr lang="es-MX" sz="1600" b="0" kern="0" dirty="0">
                    <a:solidFill>
                      <a:srgbClr val="000066"/>
                    </a:solidFill>
                    <a:effectLst/>
                  </a:rPr>
                  <a:t> recibe el nombre de constante de rapidez de la reacción.</a:t>
                </a:r>
              </a:p>
              <a:p>
                <a:pPr marR="0" lvl="0" algn="just" defTabSz="914400" eaLnBrk="1" fontAlgn="auto" latinLnBrk="0" hangingPunct="1">
                  <a:lnSpc>
                    <a:spcPct val="140000"/>
                  </a:lnSpc>
                  <a:spcBef>
                    <a:spcPts val="0"/>
                  </a:spcBef>
                  <a:spcAft>
                    <a:spcPct val="40000"/>
                  </a:spcAft>
                  <a:buClrTx/>
                  <a:buSzTx/>
                  <a:buFontTx/>
                  <a:buNone/>
                  <a:defRPr/>
                </a:pPr>
                <a:r>
                  <a:rPr lang="es-MX" sz="1600" b="0" kern="0" dirty="0">
                    <a:solidFill>
                      <a:srgbClr val="000066"/>
                    </a:solidFill>
                    <a:effectLst/>
                  </a:rPr>
                  <a:t>Si la reacción fuese de segundo orden, se tendría lo siguiente:</a:t>
                </a:r>
              </a:p>
              <a:p>
                <a:pPr algn="just" eaLnBrk="1" fontAlgn="auto" hangingPunct="1">
                  <a:lnSpc>
                    <a:spcPct val="140000"/>
                  </a:lnSpc>
                  <a:spcBef>
                    <a:spcPts val="0"/>
                  </a:spcBef>
                  <a:spcAft>
                    <a:spcPct val="40000"/>
                  </a:spcAft>
                  <a:defRPr/>
                </a:pPr>
                <a14:m>
                  <m:oMathPara xmlns:m="http://schemas.openxmlformats.org/officeDocument/2006/math">
                    <m:oMathParaPr>
                      <m:jc m:val="centerGroup"/>
                    </m:oMathParaPr>
                    <m:oMath xmlns:m="http://schemas.openxmlformats.org/officeDocument/2006/math">
                      <m:r>
                        <a:rPr lang="es-MX" sz="1600" b="0" i="1" kern="0">
                          <a:solidFill>
                            <a:srgbClr val="000066"/>
                          </a:solidFill>
                          <a:effectLst/>
                          <a:latin typeface="Cambria Math" panose="02040503050406030204" pitchFamily="18" charset="0"/>
                        </a:rPr>
                        <m:t>𝑣</m:t>
                      </m:r>
                      <m:r>
                        <a:rPr lang="es-MX" sz="1600" b="0" i="1" kern="0">
                          <a:solidFill>
                            <a:srgbClr val="000066"/>
                          </a:solidFill>
                          <a:effectLst/>
                          <a:latin typeface="Cambria Math" panose="02040503050406030204" pitchFamily="18" charset="0"/>
                        </a:rPr>
                        <m:t>=</m:t>
                      </m:r>
                      <m:r>
                        <a:rPr lang="es-MX" sz="1600" b="0" i="1" kern="0">
                          <a:solidFill>
                            <a:srgbClr val="000066"/>
                          </a:solidFill>
                          <a:effectLst/>
                          <a:latin typeface="Cambria Math" panose="02040503050406030204" pitchFamily="18" charset="0"/>
                        </a:rPr>
                        <m:t>𝑘</m:t>
                      </m:r>
                      <m:d>
                        <m:dPr>
                          <m:begChr m:val="["/>
                          <m:endChr m:val="]"/>
                          <m:ctrlPr>
                            <a:rPr lang="es-MX" sz="1600" b="0" i="1" kern="0">
                              <a:solidFill>
                                <a:srgbClr val="000066"/>
                              </a:solidFill>
                              <a:effectLst/>
                              <a:latin typeface="Cambria Math" panose="02040503050406030204" pitchFamily="18" charset="0"/>
                            </a:rPr>
                          </m:ctrlPr>
                        </m:dPr>
                        <m:e>
                          <m:r>
                            <a:rPr lang="es-MX" sz="1600" b="0" i="1" kern="0">
                              <a:solidFill>
                                <a:srgbClr val="000066"/>
                              </a:solidFill>
                              <a:effectLst/>
                              <a:latin typeface="Cambria Math" panose="02040503050406030204" pitchFamily="18" charset="0"/>
                            </a:rPr>
                            <m:t>𝐶</m:t>
                          </m:r>
                        </m:e>
                      </m:d>
                      <m:r>
                        <a:rPr lang="es-MX" sz="1600" b="0" i="1" kern="0" baseline="30000" smtClean="0">
                          <a:solidFill>
                            <a:srgbClr val="000066"/>
                          </a:solidFill>
                          <a:effectLst/>
                          <a:latin typeface="Cambria Math" panose="02040503050406030204" pitchFamily="18" charset="0"/>
                        </a:rPr>
                        <m:t>2</m:t>
                      </m:r>
                    </m:oMath>
                  </m:oMathPara>
                </a14:m>
                <a:endParaRPr lang="es-MX" sz="1600" b="0" kern="0" baseline="30000" dirty="0">
                  <a:solidFill>
                    <a:srgbClr val="000066"/>
                  </a:solidFill>
                  <a:effectLst/>
                </a:endParaRPr>
              </a:p>
              <a:p>
                <a:pPr marR="0" lvl="0" algn="just" defTabSz="914400" eaLnBrk="1" fontAlgn="auto" latinLnBrk="0" hangingPunct="1">
                  <a:lnSpc>
                    <a:spcPct val="140000"/>
                  </a:lnSpc>
                  <a:spcBef>
                    <a:spcPts val="0"/>
                  </a:spcBef>
                  <a:spcAft>
                    <a:spcPct val="40000"/>
                  </a:spcAft>
                  <a:buClrTx/>
                  <a:buSzTx/>
                  <a:buFontTx/>
                  <a:buNone/>
                  <a:defRPr/>
                </a:pPr>
                <a:r>
                  <a:rPr lang="es-MX" sz="1600" b="0" kern="0" dirty="0">
                    <a:solidFill>
                      <a:srgbClr val="000066"/>
                    </a:solidFill>
                    <a:effectLst/>
                  </a:rPr>
                  <a:t>Y así sucesivamente para otros órdenes de reacción</a:t>
                </a:r>
              </a:p>
            </p:txBody>
          </p:sp>
        </mc:Choice>
        <mc:Fallback xmlns="">
          <p:sp>
            <p:nvSpPr>
              <p:cNvPr id="6" name="Text Box 23"/>
              <p:cNvSpPr txBox="1">
                <a:spLocks noRot="1" noChangeAspect="1" noMove="1" noResize="1" noEditPoints="1" noAdjustHandles="1" noChangeArrowheads="1" noChangeShapeType="1" noTextEdit="1"/>
              </p:cNvSpPr>
              <p:nvPr/>
            </p:nvSpPr>
            <p:spPr bwMode="auto">
              <a:xfrm>
                <a:off x="719138" y="1484784"/>
                <a:ext cx="7705725" cy="4366452"/>
              </a:xfrm>
              <a:prstGeom prst="rect">
                <a:avLst/>
              </a:prstGeom>
              <a:blipFill>
                <a:blip r:embed="rId3"/>
                <a:stretch>
                  <a:fillRect l="-475" r="-396"/>
                </a:stretch>
              </a:blipFill>
              <a:ln w="9525">
                <a:noFill/>
                <a:miter lim="800000"/>
                <a:headEnd/>
                <a:tailEnd/>
              </a:ln>
              <a:effectLst/>
            </p:spPr>
            <p:txBody>
              <a:bodyPr/>
              <a:lstStyle/>
              <a:p>
                <a:r>
                  <a:rPr lang="es-MX">
                    <a:noFill/>
                  </a:rPr>
                  <a:t> </a:t>
                </a:r>
              </a:p>
            </p:txBody>
          </p:sp>
        </mc:Fallback>
      </mc:AlternateContent>
      <p:sp>
        <p:nvSpPr>
          <p:cNvPr id="7"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Orden</a:t>
            </a:r>
            <a:r>
              <a:rPr kumimoji="0" lang="es-ES" sz="1800" i="0" u="none" strike="noStrike" kern="0" cap="none" spc="0" normalizeH="0" baseline="0" noProof="0" dirty="0">
                <a:ln>
                  <a:noFill/>
                </a:ln>
                <a:solidFill>
                  <a:srgbClr val="000099"/>
                </a:solidFill>
                <a:effectLst/>
                <a:uLnTx/>
                <a:uFillTx/>
              </a:rPr>
              <a:t> de una reacción</a:t>
            </a:r>
          </a:p>
        </p:txBody>
      </p:sp>
    </p:spTree>
    <p:extLst>
      <p:ext uri="{BB962C8B-B14F-4D97-AF65-F5344CB8AC3E}">
        <p14:creationId xmlns:p14="http://schemas.microsoft.com/office/powerpoint/2010/main" val="35756971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strips(downRigh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strips(downRigh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strips(downRight)">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Text Box 23"/>
              <p:cNvSpPr txBox="1">
                <a:spLocks noChangeArrowheads="1"/>
              </p:cNvSpPr>
              <p:nvPr/>
            </p:nvSpPr>
            <p:spPr bwMode="auto">
              <a:xfrm>
                <a:off x="719138" y="1484784"/>
                <a:ext cx="7705725" cy="3588675"/>
              </a:xfrm>
              <a:prstGeom prst="rect">
                <a:avLst/>
              </a:prstGeom>
              <a:noFill/>
              <a:ln w="9525">
                <a:noFill/>
                <a:miter lim="800000"/>
                <a:headEnd/>
                <a:tailEnd/>
              </a:ln>
              <a:effectLst/>
            </p:spPr>
            <p:txBody>
              <a:bodyPr>
                <a:spAutoFit/>
              </a:bodyPr>
              <a:lstStyle/>
              <a:p>
                <a:pPr marR="0" lvl="0" algn="just" defTabSz="914400" eaLnBrk="1" fontAlgn="auto" latinLnBrk="0" hangingPunct="1">
                  <a:lnSpc>
                    <a:spcPct val="140000"/>
                  </a:lnSpc>
                  <a:spcBef>
                    <a:spcPts val="0"/>
                  </a:spcBef>
                  <a:spcAft>
                    <a:spcPct val="40000"/>
                  </a:spcAft>
                  <a:buClrTx/>
                  <a:buSzTx/>
                  <a:buFontTx/>
                  <a:buNone/>
                  <a:defRPr/>
                </a:pPr>
                <a:r>
                  <a:rPr lang="es-MX" sz="1600" b="0" kern="0" dirty="0">
                    <a:solidFill>
                      <a:srgbClr val="000066"/>
                    </a:solidFill>
                    <a:effectLst/>
                  </a:rPr>
                  <a:t>En términos generales, si la rapidez de una reacción es proporcional a la concentración de diferentes sustancias (A, B, C, etc.), elevadas a las potencias </a:t>
                </a:r>
                <a:r>
                  <a:rPr lang="es-MX" sz="1600" b="0" kern="0" dirty="0">
                    <a:solidFill>
                      <a:srgbClr val="000066"/>
                    </a:solidFill>
                    <a:effectLst/>
                    <a:latin typeface="Symbol" panose="05050102010706020507" pitchFamily="18" charset="2"/>
                  </a:rPr>
                  <a:t>a</a:t>
                </a:r>
                <a:r>
                  <a:rPr lang="es-MX" sz="1600" b="0" kern="0" dirty="0">
                    <a:solidFill>
                      <a:srgbClr val="000066"/>
                    </a:solidFill>
                    <a:effectLst/>
                  </a:rPr>
                  <a:t>, </a:t>
                </a:r>
                <a:r>
                  <a:rPr lang="es-MX" sz="1600" b="0" kern="0" dirty="0">
                    <a:solidFill>
                      <a:srgbClr val="000066"/>
                    </a:solidFill>
                    <a:effectLst/>
                    <a:latin typeface="Symbol" panose="05050102010706020507" pitchFamily="18" charset="2"/>
                  </a:rPr>
                  <a:t>b</a:t>
                </a:r>
                <a:r>
                  <a:rPr lang="es-MX" sz="1600" b="0" kern="0" dirty="0">
                    <a:solidFill>
                      <a:srgbClr val="000066"/>
                    </a:solidFill>
                    <a:effectLst/>
                  </a:rPr>
                  <a:t>, </a:t>
                </a:r>
                <a:r>
                  <a:rPr lang="es-MX" sz="1600" b="0" kern="0" dirty="0">
                    <a:solidFill>
                      <a:srgbClr val="000066"/>
                    </a:solidFill>
                    <a:effectLst/>
                    <a:latin typeface="Symbol" panose="05050102010706020507" pitchFamily="18" charset="2"/>
                  </a:rPr>
                  <a:t>g</a:t>
                </a:r>
                <a:r>
                  <a:rPr lang="es-MX" sz="1600" b="0" kern="0" dirty="0">
                    <a:solidFill>
                      <a:srgbClr val="000066"/>
                    </a:solidFill>
                    <a:effectLst/>
                  </a:rPr>
                  <a:t>, etc., entonces, la rapidez de la reacción se expresaría como:</a:t>
                </a:r>
              </a:p>
              <a:p>
                <a:pPr marR="0" lvl="0" algn="just" defTabSz="914400" eaLnBrk="1" fontAlgn="auto" latinLnBrk="0" hangingPunct="1">
                  <a:lnSpc>
                    <a:spcPct val="140000"/>
                  </a:lnSpc>
                  <a:spcBef>
                    <a:spcPts val="0"/>
                  </a:spcBef>
                  <a:spcAft>
                    <a:spcPct val="40000"/>
                  </a:spcAft>
                  <a:buClrTx/>
                  <a:buSzTx/>
                  <a:buFontTx/>
                  <a:buNone/>
                  <a:defRPr/>
                </a:pPr>
                <a14:m>
                  <m:oMathPara xmlns:m="http://schemas.openxmlformats.org/officeDocument/2006/math">
                    <m:oMathParaPr>
                      <m:jc m:val="centerGroup"/>
                    </m:oMathParaPr>
                    <m:oMath xmlns:m="http://schemas.openxmlformats.org/officeDocument/2006/math">
                      <m:r>
                        <a:rPr lang="es-MX" sz="1600" b="0" i="1" kern="0">
                          <a:solidFill>
                            <a:srgbClr val="000066"/>
                          </a:solidFill>
                          <a:effectLst/>
                          <a:latin typeface="Cambria Math" panose="02040503050406030204" pitchFamily="18" charset="0"/>
                        </a:rPr>
                        <m:t>𝑣</m:t>
                      </m:r>
                      <m:r>
                        <a:rPr lang="es-MX" sz="1600" b="0" i="1" kern="0">
                          <a:solidFill>
                            <a:srgbClr val="000066"/>
                          </a:solidFill>
                          <a:effectLst/>
                          <a:latin typeface="Cambria Math" panose="02040503050406030204" pitchFamily="18" charset="0"/>
                        </a:rPr>
                        <m:t>=</m:t>
                      </m:r>
                      <m:r>
                        <a:rPr lang="es-MX" sz="1600" b="0" i="1" kern="0">
                          <a:solidFill>
                            <a:srgbClr val="000066"/>
                          </a:solidFill>
                          <a:effectLst/>
                          <a:latin typeface="Cambria Math" panose="02040503050406030204" pitchFamily="18" charset="0"/>
                        </a:rPr>
                        <m:t>𝑘</m:t>
                      </m:r>
                      <m:d>
                        <m:dPr>
                          <m:begChr m:val="["/>
                          <m:endChr m:val="]"/>
                          <m:ctrlPr>
                            <a:rPr lang="es-MX" sz="1600" b="0" i="1" kern="0">
                              <a:solidFill>
                                <a:srgbClr val="000066"/>
                              </a:solidFill>
                              <a:effectLst/>
                              <a:latin typeface="Cambria Math" panose="02040503050406030204" pitchFamily="18" charset="0"/>
                            </a:rPr>
                          </m:ctrlPr>
                        </m:dPr>
                        <m:e>
                          <m:r>
                            <a:rPr lang="es-MX" sz="1600" b="0" i="1" kern="0" smtClean="0">
                              <a:solidFill>
                                <a:srgbClr val="000066"/>
                              </a:solidFill>
                              <a:effectLst/>
                              <a:latin typeface="Cambria Math" panose="02040503050406030204" pitchFamily="18" charset="0"/>
                            </a:rPr>
                            <m:t>𝐴</m:t>
                          </m:r>
                        </m:e>
                      </m:d>
                      <m:r>
                        <a:rPr lang="es-MX" sz="1600" b="0" i="1" kern="0" baseline="30000" smtClean="0">
                          <a:solidFill>
                            <a:srgbClr val="000066"/>
                          </a:solidFill>
                          <a:effectLst/>
                          <a:latin typeface="Cambria Math" panose="02040503050406030204" pitchFamily="18" charset="0"/>
                          <a:ea typeface="Cambria Math" panose="02040503050406030204" pitchFamily="18" charset="0"/>
                        </a:rPr>
                        <m:t>𝛼</m:t>
                      </m:r>
                      <m:d>
                        <m:dPr>
                          <m:begChr m:val="["/>
                          <m:endChr m:val="]"/>
                          <m:ctrlPr>
                            <a:rPr lang="es-MX" sz="1600" b="0" i="1" kern="0" smtClean="0">
                              <a:solidFill>
                                <a:srgbClr val="000066"/>
                              </a:solidFill>
                              <a:effectLst/>
                              <a:latin typeface="Cambria Math" panose="02040503050406030204" pitchFamily="18" charset="0"/>
                            </a:rPr>
                          </m:ctrlPr>
                        </m:dPr>
                        <m:e>
                          <m:r>
                            <a:rPr lang="es-MX" sz="1600" b="0" i="1" kern="0" smtClean="0">
                              <a:solidFill>
                                <a:srgbClr val="000066"/>
                              </a:solidFill>
                              <a:effectLst/>
                              <a:latin typeface="Cambria Math" panose="02040503050406030204" pitchFamily="18" charset="0"/>
                            </a:rPr>
                            <m:t>𝐵</m:t>
                          </m:r>
                        </m:e>
                      </m:d>
                      <m:r>
                        <a:rPr lang="es-MX" sz="1600" b="0" i="1" kern="0" baseline="30000" smtClean="0">
                          <a:solidFill>
                            <a:srgbClr val="000066"/>
                          </a:solidFill>
                          <a:effectLst/>
                          <a:latin typeface="Cambria Math" panose="02040503050406030204" pitchFamily="18" charset="0"/>
                          <a:ea typeface="Cambria Math" panose="02040503050406030204" pitchFamily="18" charset="0"/>
                        </a:rPr>
                        <m:t>𝛽</m:t>
                      </m:r>
                      <m:d>
                        <m:dPr>
                          <m:begChr m:val="["/>
                          <m:endChr m:val="]"/>
                          <m:ctrlPr>
                            <a:rPr lang="es-MX" sz="1600" b="0" i="1" kern="0" smtClean="0">
                              <a:solidFill>
                                <a:srgbClr val="000066"/>
                              </a:solidFill>
                              <a:effectLst/>
                              <a:latin typeface="Cambria Math" panose="02040503050406030204" pitchFamily="18" charset="0"/>
                            </a:rPr>
                          </m:ctrlPr>
                        </m:dPr>
                        <m:e>
                          <m:r>
                            <a:rPr lang="es-MX" sz="1600" b="0" i="1" kern="0" smtClean="0">
                              <a:solidFill>
                                <a:srgbClr val="000066"/>
                              </a:solidFill>
                              <a:effectLst/>
                              <a:latin typeface="Cambria Math" panose="02040503050406030204" pitchFamily="18" charset="0"/>
                            </a:rPr>
                            <m:t>𝐶</m:t>
                          </m:r>
                        </m:e>
                      </m:d>
                      <m:r>
                        <a:rPr lang="es-MX" sz="1600" b="0" i="1" kern="0" baseline="30000" smtClean="0">
                          <a:solidFill>
                            <a:srgbClr val="000066"/>
                          </a:solidFill>
                          <a:effectLst/>
                          <a:latin typeface="Cambria Math" panose="02040503050406030204" pitchFamily="18" charset="0"/>
                          <a:ea typeface="Cambria Math" panose="02040503050406030204" pitchFamily="18" charset="0"/>
                        </a:rPr>
                        <m:t>𝛾</m:t>
                      </m:r>
                      <m:r>
                        <a:rPr lang="es-MX" sz="1600" b="0" i="1" kern="0" smtClean="0">
                          <a:solidFill>
                            <a:srgbClr val="000066"/>
                          </a:solidFill>
                          <a:effectLst/>
                          <a:latin typeface="Cambria Math" panose="02040503050406030204" pitchFamily="18" charset="0"/>
                        </a:rPr>
                        <m:t>…</m:t>
                      </m:r>
                    </m:oMath>
                  </m:oMathPara>
                </a14:m>
                <a:endParaRPr lang="es-MX" sz="1600" b="0" kern="0" dirty="0">
                  <a:solidFill>
                    <a:srgbClr val="000066"/>
                  </a:solidFill>
                  <a:effectLst/>
                </a:endParaRPr>
              </a:p>
              <a:p>
                <a:pPr marR="0" lvl="0" algn="just" defTabSz="914400" eaLnBrk="1" fontAlgn="auto" latinLnBrk="0" hangingPunct="1">
                  <a:lnSpc>
                    <a:spcPct val="140000"/>
                  </a:lnSpc>
                  <a:spcBef>
                    <a:spcPts val="0"/>
                  </a:spcBef>
                  <a:spcAft>
                    <a:spcPct val="40000"/>
                  </a:spcAft>
                  <a:buClrTx/>
                  <a:buSzTx/>
                  <a:buFontTx/>
                  <a:buNone/>
                  <a:defRPr/>
                </a:pPr>
                <a:r>
                  <a:rPr lang="es-MX" sz="1600" b="0" kern="0" dirty="0">
                    <a:solidFill>
                      <a:srgbClr val="000066"/>
                    </a:solidFill>
                    <a:effectLst/>
                  </a:rPr>
                  <a:t>y el orden total de la reacción sería:</a:t>
                </a:r>
              </a:p>
              <a:p>
                <a:pPr marR="0" lvl="0" algn="just" defTabSz="914400" eaLnBrk="1" fontAlgn="auto" latinLnBrk="0" hangingPunct="1">
                  <a:lnSpc>
                    <a:spcPct val="140000"/>
                  </a:lnSpc>
                  <a:spcBef>
                    <a:spcPts val="0"/>
                  </a:spcBef>
                  <a:spcAft>
                    <a:spcPct val="40000"/>
                  </a:spcAft>
                  <a:buClrTx/>
                  <a:buSzTx/>
                  <a:buFontTx/>
                  <a:buNone/>
                  <a:defRPr/>
                </a:pPr>
                <a14:m>
                  <m:oMathPara xmlns:m="http://schemas.openxmlformats.org/officeDocument/2006/math">
                    <m:oMathParaPr>
                      <m:jc m:val="centerGroup"/>
                    </m:oMathParaPr>
                    <m:oMath xmlns:m="http://schemas.openxmlformats.org/officeDocument/2006/math">
                      <m:r>
                        <a:rPr lang="es-MX" sz="1600" b="0" i="1" kern="0" smtClean="0">
                          <a:solidFill>
                            <a:srgbClr val="000066"/>
                          </a:solidFill>
                          <a:effectLst/>
                          <a:latin typeface="Cambria Math" panose="02040503050406030204" pitchFamily="18" charset="0"/>
                        </a:rPr>
                        <m:t>𝑛</m:t>
                      </m:r>
                      <m:r>
                        <a:rPr lang="es-MX" sz="1600" b="0" i="1" kern="0">
                          <a:solidFill>
                            <a:srgbClr val="000066"/>
                          </a:solidFill>
                          <a:effectLst/>
                          <a:latin typeface="Cambria Math" panose="02040503050406030204" pitchFamily="18" charset="0"/>
                        </a:rPr>
                        <m:t>=</m:t>
                      </m:r>
                      <m:r>
                        <a:rPr lang="es-MX" sz="1600" b="0" i="1" kern="0" smtClean="0">
                          <a:solidFill>
                            <a:srgbClr val="000066"/>
                          </a:solidFill>
                          <a:effectLst/>
                          <a:latin typeface="Cambria Math" panose="02040503050406030204" pitchFamily="18" charset="0"/>
                          <a:ea typeface="Cambria Math" panose="02040503050406030204" pitchFamily="18" charset="0"/>
                        </a:rPr>
                        <m:t>𝛼</m:t>
                      </m:r>
                      <m:r>
                        <a:rPr lang="es-MX" sz="1600" b="0" i="1" kern="0" smtClean="0">
                          <a:solidFill>
                            <a:srgbClr val="000066"/>
                          </a:solidFill>
                          <a:effectLst/>
                          <a:latin typeface="Cambria Math" panose="02040503050406030204" pitchFamily="18" charset="0"/>
                          <a:ea typeface="Cambria Math" panose="02040503050406030204" pitchFamily="18" charset="0"/>
                        </a:rPr>
                        <m:t>+</m:t>
                      </m:r>
                      <m:r>
                        <a:rPr lang="es-MX" sz="1600" b="0" i="1" kern="0" smtClean="0">
                          <a:solidFill>
                            <a:srgbClr val="000066"/>
                          </a:solidFill>
                          <a:effectLst/>
                          <a:latin typeface="Cambria Math" panose="02040503050406030204" pitchFamily="18" charset="0"/>
                          <a:ea typeface="Cambria Math" panose="02040503050406030204" pitchFamily="18" charset="0"/>
                        </a:rPr>
                        <m:t>𝛽</m:t>
                      </m:r>
                      <m:r>
                        <a:rPr lang="es-MX" sz="1600" b="0" i="1" kern="0" smtClean="0">
                          <a:solidFill>
                            <a:srgbClr val="000066"/>
                          </a:solidFill>
                          <a:effectLst/>
                          <a:latin typeface="Cambria Math" panose="02040503050406030204" pitchFamily="18" charset="0"/>
                          <a:ea typeface="Cambria Math" panose="02040503050406030204" pitchFamily="18" charset="0"/>
                        </a:rPr>
                        <m:t>+</m:t>
                      </m:r>
                      <m:r>
                        <a:rPr lang="es-MX" sz="1600" b="0" i="1" kern="0" smtClean="0">
                          <a:solidFill>
                            <a:srgbClr val="000066"/>
                          </a:solidFill>
                          <a:effectLst/>
                          <a:latin typeface="Cambria Math" panose="02040503050406030204" pitchFamily="18" charset="0"/>
                          <a:ea typeface="Cambria Math" panose="02040503050406030204" pitchFamily="18" charset="0"/>
                        </a:rPr>
                        <m:t>𝛾</m:t>
                      </m:r>
                      <m:r>
                        <a:rPr lang="es-MX" sz="1600" b="0" i="1" kern="0" smtClean="0">
                          <a:solidFill>
                            <a:srgbClr val="000066"/>
                          </a:solidFill>
                          <a:effectLst/>
                          <a:latin typeface="Cambria Math" panose="02040503050406030204" pitchFamily="18" charset="0"/>
                          <a:ea typeface="Cambria Math" panose="02040503050406030204" pitchFamily="18" charset="0"/>
                        </a:rPr>
                        <m:t>+…</m:t>
                      </m:r>
                    </m:oMath>
                  </m:oMathPara>
                </a14:m>
                <a:endParaRPr lang="es-MX" sz="1600" b="0" kern="0" dirty="0">
                  <a:solidFill>
                    <a:srgbClr val="000066"/>
                  </a:solidFill>
                  <a:effectLst/>
                </a:endParaRPr>
              </a:p>
              <a:p>
                <a:pPr marR="0" lvl="0" algn="just" defTabSz="914400" eaLnBrk="1" fontAlgn="auto" latinLnBrk="0" hangingPunct="1">
                  <a:lnSpc>
                    <a:spcPct val="140000"/>
                  </a:lnSpc>
                  <a:spcBef>
                    <a:spcPts val="0"/>
                  </a:spcBef>
                  <a:spcAft>
                    <a:spcPct val="40000"/>
                  </a:spcAft>
                  <a:buClrTx/>
                  <a:buSzTx/>
                  <a:buFontTx/>
                  <a:buNone/>
                  <a:defRPr/>
                </a:pPr>
                <a:r>
                  <a:rPr lang="es-MX" sz="1600" b="0" kern="0" dirty="0">
                    <a:solidFill>
                      <a:srgbClr val="000066"/>
                    </a:solidFill>
                    <a:effectLst/>
                  </a:rPr>
                  <a:t>Una reacción puede presentar órdenes de reacción 0, 1, 2 y mayores, e incluso fraccionarios; sin embargo, para fines de comprender la cinética de una reacción es suficiente con trabajar los ordenes 0, 1 y 2.</a:t>
                </a:r>
              </a:p>
            </p:txBody>
          </p:sp>
        </mc:Choice>
        <mc:Fallback xmlns="">
          <p:sp>
            <p:nvSpPr>
              <p:cNvPr id="6" name="Text Box 23"/>
              <p:cNvSpPr txBox="1">
                <a:spLocks noRot="1" noChangeAspect="1" noMove="1" noResize="1" noEditPoints="1" noAdjustHandles="1" noChangeArrowheads="1" noChangeShapeType="1" noTextEdit="1"/>
              </p:cNvSpPr>
              <p:nvPr/>
            </p:nvSpPr>
            <p:spPr bwMode="auto">
              <a:xfrm>
                <a:off x="719138" y="1484784"/>
                <a:ext cx="7705725" cy="3588675"/>
              </a:xfrm>
              <a:prstGeom prst="rect">
                <a:avLst/>
              </a:prstGeom>
              <a:blipFill>
                <a:blip r:embed="rId3"/>
                <a:stretch>
                  <a:fillRect l="-475" r="-396" b="-340"/>
                </a:stretch>
              </a:blipFill>
              <a:ln w="9525">
                <a:noFill/>
                <a:miter lim="800000"/>
                <a:headEnd/>
                <a:tailEnd/>
              </a:ln>
              <a:effectLst/>
            </p:spPr>
            <p:txBody>
              <a:bodyPr/>
              <a:lstStyle/>
              <a:p>
                <a:r>
                  <a:rPr lang="es-MX">
                    <a:noFill/>
                  </a:rPr>
                  <a:t> </a:t>
                </a:r>
              </a:p>
            </p:txBody>
          </p:sp>
        </mc:Fallback>
      </mc:AlternateContent>
      <p:sp>
        <p:nvSpPr>
          <p:cNvPr id="7"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lang="es-ES" sz="1800" kern="0" dirty="0">
                <a:solidFill>
                  <a:srgbClr val="000099"/>
                </a:solidFill>
                <a:effectLst/>
              </a:rPr>
              <a:t>Orden</a:t>
            </a:r>
            <a:r>
              <a:rPr kumimoji="0" lang="es-ES" sz="1800" i="0" u="none" strike="noStrike" kern="0" cap="none" spc="0" normalizeH="0" baseline="0" noProof="0" dirty="0">
                <a:ln>
                  <a:noFill/>
                </a:ln>
                <a:solidFill>
                  <a:srgbClr val="000099"/>
                </a:solidFill>
                <a:effectLst/>
                <a:uLnTx/>
                <a:uFillTx/>
              </a:rPr>
              <a:t> de una reacción</a:t>
            </a:r>
          </a:p>
        </p:txBody>
      </p:sp>
    </p:spTree>
    <p:extLst>
      <p:ext uri="{BB962C8B-B14F-4D97-AF65-F5344CB8AC3E}">
        <p14:creationId xmlns:p14="http://schemas.microsoft.com/office/powerpoint/2010/main" val="30443209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strips(downRigh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strips(downRight)">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theme1.xml><?xml version="1.0" encoding="utf-8"?>
<a:theme xmlns:a="http://schemas.openxmlformats.org/drawingml/2006/main" name="1_Ingeniería3">
  <a:themeElements>
    <a:clrScheme name="">
      <a:dk1>
        <a:srgbClr val="000000"/>
      </a:dk1>
      <a:lt1>
        <a:srgbClr val="FFFFFF"/>
      </a:lt1>
      <a:dk2>
        <a:srgbClr val="000000"/>
      </a:dk2>
      <a:lt2>
        <a:srgbClr val="B2B2B2"/>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000066"/>
      </a:folHlink>
    </a:clrScheme>
    <a:fontScheme name="1_Ingeniería3">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 sz="11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 sz="11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1_Ingeniería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Ingeniería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Ingeniería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Ingeniería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Ingeniería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Ingeniería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Ingeniería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8931</TotalTime>
  <Words>1905</Words>
  <Application>Microsoft Office PowerPoint</Application>
  <PresentationFormat>Presentación en pantalla (4:3)</PresentationFormat>
  <Paragraphs>222</Paragraphs>
  <Slides>22</Slides>
  <Notes>11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Cambria Math</vt:lpstr>
      <vt:lpstr>Symbol</vt:lpstr>
      <vt:lpstr>Times New Roman</vt:lpstr>
      <vt:lpstr>1_Ingeniería3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Alfredo Velásquez Márquez</dc:creator>
  <cp:lastModifiedBy>Alfredo Velásquez M.</cp:lastModifiedBy>
  <cp:revision>302</cp:revision>
  <dcterms:created xsi:type="dcterms:W3CDTF">2005-07-23T04:28:49Z</dcterms:created>
  <dcterms:modified xsi:type="dcterms:W3CDTF">2018-02-04T08:46:41Z</dcterms:modified>
</cp:coreProperties>
</file>